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векторов: общий результат движения на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показывает, куда и как происходит перемещение; его сумма даёт итоговый результат.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 рассматривают модуль (длину) и направление вектора. Затем сравнивают равные и противоположные векторы и учатся находить итоговое перемещение. На этом строятся первые задания на бумаге в клетку и основы координат.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перед сложением векторов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87" y="1468141"/>
            <a:ext cx="206179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468141"/>
            <a:ext cx="235634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 и как его обозначают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направленным отрезком со стрелкой. Его начало показывает точку старта, а конец — направление движения, чтобы было ясно, «куда» происходит перемещение.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— длина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 соответствует модулю вектора. Поэтому по рисунку можно сравнивать величины: какой вектор «длиннее», а какой «короче», даже если они нарисованы в разных местах.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векторы обозначают буквами со стрелкой, например →a или →b. Так удобнее решать задачи, где даны числа или нужно сравнить несколько направлений движения.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переносить параллельно самому себе. При этом его начало и конец оказываются в новых точках, но сам вектор остаётся тем же действием. Это помогает складывать векторы, нарисованные в разных местах.
</a:t>
            </a:r>
            <a:endParaRPr lang="en-US" sz="145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вектора без изменения длины и направления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 переносе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не меняются длина (модуль) и направление. На рисунке удобно показать две одинаковые стрелки: сначала в одном месте, затем перенесённую к концу другой, чтобы было видно сохранение свойств.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 правилу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перемещение: сначала один шаг, потом следующий.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двигаются на 4 клетки вправо. Затем откладывают следующий шаг: 3 клетки вверх, так чтобы его начало совпало с концом предыдущего.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правила треугольника на клетчатой бумаге
</a:t>
            </a:r>
            <a:endParaRPr lang="en-US" sz="2789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перемещение соединяет старт и финиш. Оно выглядит как диагональ, направленная вправо и вверх, и имеет модуль больше, чем у каждого отдельного шага.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сетке это удобно видеть как прямоугольный треугольник: диагональ соответствует сумме двух взаимно перпендикулярных перемещений.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 правилу параллелограмма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 как будто происходят одновременно.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направления совпадают, сумма получается «по прямой»; при повороте появляется диагональ; при противоположности часть движения компенсируется.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влияет не только на конечную сторону, но и на длину суммы: в одном случае получается 7, в другом — 5 и 1 клетка.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шагам 3 и 4 клеток (точные длины: 7, √(3²+4²)=5, 3−4=1).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результат при разных направлениях
</a:t>
            </a:r>
            <a:endParaRPr lang="en-US" sz="279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94309"/>
            <a:ext cx="4037700" cy="19060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способы приводят к одному и тому же результирующему вектору. Выбор зависит от того, как заданы векторы: рисунком, клетками или координатами.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результат получается разными путями: конструкция выбирается под задачу, но направление и модуль суммы определяются однозначно.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(7 класс): свойства векторов и способы сложения.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сложения векторов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равной длине и противоположном направлении они взаимно компенсируют действие.
</a:t>
            </a:r>
            <a:endParaRPr lang="en-US" sz="3941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вектора имеют одинаковую длину, но направлены в разные стороны, их сумма равна нулевому вектору. Он соответствует отсутствию перемещения и имеет длину 0.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противоположных векторов в школьной программе (7 класс).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векторы заданы числами, удобно складывать их по частям. Берём координаты начала и конца (или просто компоненты направления) и складываем отдельно первую координату по оси x.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 координатам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таким же образом складываем вторые координаты по оси y. Например, (2; 1) + (3; 4) даёт (2+3; 1+4) = (5; 5).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Получившийся вектор (5; 5) показывает движение: на 5 единиц по оси x и на 5 единиц по оси y. Этот способ особенно удобен, когда векторы не нарисованы.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показывают: координата по x складывается только с координатой по x, а по y — только с координатой по y. Поэтому сумма строится из двух независимых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результат можно получить без рисунка: сначала складывают x, затем складывают y. Если оба значения совпадают с ответом, направление и длина вектора определены верно.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Входные данные примера из слайда: (2; 1) и (3; 4), сумма (5; 5).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координат по осям x и y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движение удобно «считать по клеткам». Например, первый вектор идёт на 2 клетки вправо и на 1 клетку вверх: он задаёт сдвиг по горизонтали и вертикали одновременно.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на клетчатой бумаге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вектор может идти на 1 клетку вправо и на 3 клетки вверх. Тогда сумма получается как объединение сдвигов: 3 клетки вправо и 4 клетки вверх, образуя диагональ.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77" y="2202918"/>
            <a:ext cx="291463" cy="2590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2191591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9451" y="2191591"/>
            <a:ext cx="246514" cy="2817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школьных задачах встречается сложение векторов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одной точки к другой можно представить как последовательные шаги. Сложение векторов помогает заменить несколько перемещений одним итоговым сдвигом, который соединяет старт и финиш.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фигур на плоскости часто нужно найти результирующий сдвиг стороны или диагонали. Векторная сумма объясняет, почему диагональ получается «из двух действий сразу».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в простых задачах физики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силы, направленные под разными углами, дают общий эффект, который изображают результирующим вектором. Сложение векторов показывает, как меняется направление суммарного 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силы направлены одинаково, их эффекты складываются напрямую. В противоположных направлениях одна часть действия «компенсируется» другой, поэтому получается меньшая величина результирующей силы.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одни и те же числа 3 и 2 дают разные результаты из‑за направления. Значит, важны не только модули, но и ориентация векторов.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условия: 3 Н и 2 Н; случаи — в одну сторону и в противоположные стороны (без внешних данных).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складываются силы, направленные по-разному
</a:t>
            </a:r>
            <a:endParaRPr lang="en-US" sz="270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 сложение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задач 7 класса: рисунок, клетки или координаты.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вектора иногда случайно «меняют» длину: пересчитывают клетки неверно или перерисовывают стрелку другой толщины. Важно сохранять модуль и помнить, что перенос не меняет вектор.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сложении векторов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начало и конец стрелки. Если перепутать точки старта и направления, результат может получиться зеркальным, а сумма окажется для другого перемещения.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векторы заданы координатами, нельзя складывать не те компоненты. Нужно складывать отдельно x с x и y с y; иначе получится вектор, который не соответствует построению на плоскости.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ошибки часто связаны с направлением «вправо/влево» и «вверх/вниз». Проверка: пересчёт шагов по осям и сравнение итогового направления с рисунком помогают избежать неточностей.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250" y="1124025"/>
            <a:ext cx="4896000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одно и то же правило приводит к одному результирующему вектору в разных сюжетах: по клеткам, для сил и для координат.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получается один результирующий сдвиг: меняется только способ вычисления. Выбирать метод стоит по тому, как заданы векторы — рисунком, клетками или числами.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набор примеров из школьной практики (формулировки из задания).
</a:t>
            </a:r>
            <a:endParaRPr lang="en-US" sz="1123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векторов из школьных задач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сумму можно разными способами: по рисунку, по подсчёту клеток и по координатам. Если итоговый вектор совпадает по направлению и длине во всех проверках, решение действительно верное.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полученного результата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построений на плоскости полезно сравнить диагональ и «катеты» по клеткам: при прямоугольных схемах видно, как складываются шаги по осям x и y. Это снижает риск случайной ошибки.
</a:t>
            </a:r>
            <a:endParaRPr lang="en-US" sz="1369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проверка, когда векторы даны не только числами, но и чертежом. Тогда легко заметить несоответствие начала и конца стрелок или неправильный счёт вправо и вверх.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векторная сумма показывает общий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описывает общий результат нескольких перемещений или действий. Вектор можно переносить, сохраняя длину и направление, а основные методы — треугольник, параллелограмм и сложение по координатам. Для 7 класса это связывает рисунок, клетки и вычисления.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2026-05-12T01:38:28Z</dcterms:created>
  <dcterms:modified xsi:type="dcterms:W3CDTF">2026-05-12T01:38:28Z</dcterms:modified>
</cp:coreProperties>
</file>