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закон арифметики натуральных чисел
</a:t>
            </a:r>
            <a:endParaRPr lang="en-US" sz="2829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счёта, которые упрощают вычисления.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лежат в основе счёта, а сложение и умножение позволяют работать с ними особенно удобно. Именно для этих действий арифметические законы помогают быстрее считать, преобразовывать выражения и проверять ответы.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в арифметике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основными законами арифметики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 изменения ответа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арифметики описывают такие преобразования, при которых значение выражения остаётся тем же. Меняется только запись: числа можно переставлять, объединять в группы или раскладывать на части.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применения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нельзя бездумно переносить на вычитание и деление. В этих действиях порядок чисел важен, поэтому те же правила в таком виде уже не работают.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закона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переместительный, сочетательный и распределительный законы. Они особенно важны для сложения и умножения, потому что именно в этих действиях сохраняется результат при допустимых преобразованиях.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закон сложения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40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закон сложения записывается так: a + b = b + a. Если поменять слагаемые местами, сумма не изменится, потому что складывается одно и то же количество.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0440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закона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8875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 + 5 равно 5 + 7, а 12 + 3 равно 3 + 12. Такие записи показывают, что порядок слагаемых не влияет на результат вычисления.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8875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27310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помогает сначала прибавить то число, которое легче считать, а затем перейти к следующему. Это особенно полезно в устном счёте и при проверке ответа.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7310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удобно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закон умножения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закон умножения выражается формулой a × b = b × a. Произведение остаётся тем же, если множители поменять местами, не изменяя саму задачу.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свойства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убедиться на равенствах 4 × 6 = 6 × 4, 8 × 3 = 3 × 8 и 9 × 2 = 2 × 9. Ответ во всех случаях совпадает.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иногда выгоднее поставить первым число, которое удобнее умножать. Такой приём ускоряет устный счёт и делает решение более уверенным и точным.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Сочетательный закон сложения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Сочетательный закон сложения показывает, что итог не зависит от того, как именно сгруппированы слагаемые. Важно лишь, что все числа участвуют в одном и том же сложении.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закона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помогает объединять числа в удобные пары. Так легче считать устно, особенно когда одно из слагаемых удобно добавить к другому первым.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129948" y="35457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имеет вид (a + b) + c = a + (b + c). Например, (2 + 5) + 3 и 2 + (5 + 3) дают одинаковый результат.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129948" y="32708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 примеры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Сочетательный закон умножения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Сочетательный закон умножения записывается так: (a × b) × c = a × (b × c). Произведение не меняется, если множители по-разному объединить в группы.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вычислений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позволяет выбирать более удобный порядок умножения. Если одна из групп даёт простой промежуточный результат, вычисление становится быстрее и проще.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равенства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(2 × 3) × 4 и 2 × (3 × 4) дают один и тот же ответ. То же происходит в записи (5 × 2) × 3 и 5 × (2 × 3).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сумма в скобках может быть разложена на два удобных слагаемых без изменения результата вычисления.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суммы можно раскрыть отдельно, а затем сложить результаты.
</a:t>
            </a:r>
            <a:endParaRPr lang="en-US" sz="1367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8 класс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законы помогают считать быстрее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8 × 7 можно заменить на 8 × (5 + 2). Так число разбивается на более простые части, и вычисление становится короче и понятнее.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разложение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получается 8 × 5 + 8 × 2. Сначала находят лёгкие произведения, а затем складывают их, не перегружая устный счёт.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сложных шагов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получился неожиданным, законы помогают быстро перепроверить вычисление. Ученик может сравнить исходную запись и преобразованную форму, чтобы заметить ошибку.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приёмы часто используются в задачах на количество предметов. Когда группы одинаковые, удобно выбирать такой порядок действий, который быстрее приводит к ответу.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особенно полезны там, где нужно быстро выбрать удобный порядок действий и не потерять точность при вычислениях.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устный счёт и решение задач: именно они чаще всего требуют гибкого преобразования записей.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урока, 8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законы арифметики чаще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205" y="2477750"/>
            <a:ext cx="3608690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три закона арифметики по-разному упрощают вычисления, но сохраняют один и тот же результат.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закона сохраняют значение выражения и делают вычисления быстрее и надёжнее.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8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законов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закон при вычислении выражения
</a:t>
            </a:r>
            <a:endParaRPr lang="en-US" sz="229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удобного способа вычисления выражения с использованием основных законов арифметики.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86575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
</a:t>
            </a:r>
            <a:endParaRPr lang="en-US" sz="2429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покупке нескольких товаров удобно сначала сложить более простые числа. Если есть 6 яблок и 4 груши, то можно считать как 4 + 6, не меняя общий результат.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 игре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подсчёте очков важно быстро складывать баллы из разных раундов. Законы помогают переставить или объединить числа так, чтобы вычисление стало короче и понятнее.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предметы разложены рядами или коробками, удобно менять порядок и группировку. Например, 3 ряда по 4 предмета и 4 ряда по 3 предмета дают одинаковое количество.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законов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применяет закон сложения там, где нужно умножение, или наоборот. Из-за этого выражение записывается неверно, хотя внешне преобразование может выглядеть убедительно.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действие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при перестановке групп без сохранения смысла выражения. Неправильно расставленные скобки меняют порядок действий и приводят к другому результату.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ставят неверно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и сочетательный законы нельзя бездумно переносить на вычитание и деление. В этих действиях перестановка чисел обычно меняет ответ, поэтому правило не работает.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Переносят законы лишний раз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каких действий законы не подходят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вычитания нельзя менять числа местами без изменения результата. Пример: 8 − 3 даёт 5, а 3 − 8 уже не даёт тот же ответ и даже не является натуральным числом.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порядок чисел тоже важен. Если 12 ÷ 3 = 4, то 3 ÷ 12 не равно 4, поэтому переместительный закон здесь не действует.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арифметики рассматривают отдельно для сложения и умножения, потому что именно в этих действиях результат сохраняется при перестановке и группировке чисел.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точные числа, а общий ход решения: после каждого преобразования выражение становится короче и понятнее для вычисления.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выбрано преобразование, тем ниже условная сложность; самое заметное упрощение даёт распределительный закон.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«Основные законы арифметики натуральных чисел», 8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удобство вычисления при применении законов
</a:t>
            </a:r>
            <a:endParaRPr lang="en-US" sz="27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разные записи одного выражения могут приводить к одному и тому же ответу.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подтверждаются равными результатами при разных формах записи выражения.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8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равенства, которые подтверждают законы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5928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7875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631" y="1640500"/>
            <a:ext cx="373538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законы помогают преобразовывать выражения так, чтобы они стали короче и удобнее для вычислений. Это особенно важно, когда появляются скобки, переменные и более длинные записи.
</a:t>
            </a:r>
            <a:endParaRPr lang="en-US" sz="1362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уравнениями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нужно аккуратно менять вид записи, не изменяя её смысл. Основные законы арифметики помогают выполнять такие преобразования правильно и без потери равенства.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новых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этих свойств труднее изучать дроби, степени, формулы и более сложные преобразования. Поэтому законы арифметики остаются важной опорой для дальнейшей математики.
</a:t>
            </a:r>
            <a:endParaRPr lang="en-US" sz="1384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эти законы нужны в алгебре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трём законам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порядок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закон позволяет переставлять слагаемые и множители местами. Это удобно, когда один из компонентов легче вычислить первым или когда нужно сделать запись понятнее.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 показывает, что число умножается на каждое слагаемое в скобках. Такой приём помогает быстро вычислять выражения и упрощать запись.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группировку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Сочетательный закон разрешает по-разному объединять числа в сложении и умножении. Благодаря этому можно составлять удобные пары и выполнять действия в более простом порядке.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арифметики натуральных чисел помогают считать быстрее, выбирать удобный порядок действий и проверять ответы. Эти правила становятся надёжной основой для дальнейшего изучения алгебры.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2026-05-29T14:37:28Z</dcterms:created>
  <dcterms:modified xsi:type="dcterms:W3CDTF">2026-05-29T14:37:28Z</dcterms:modified>
</cp:coreProperties>
</file>