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3. Healthy Ways: Введение в тему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ежедневные привычки формируют здоровье и энергию школьника.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здоровый образ жизни важен для пятиклассника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формируются привычки, влияющие на здоровье и учебу. Осознание ответственности помогает принимать правильные решения в питании, отдыхе и активности.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здорового образа жизни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начинается с правильного питания и регулярных занятий спортом. Это поддерживает тело в тонусе и укрепляет иммунитет.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и питание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равновесие и умение справляться со стрессом важны для здоровья подростка, улучшая концентрацию и настроение.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благополучие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 способствует формированию здоровых привычек и мотивирует к активному образу жизни.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аспекты здоровья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питание школьника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должно обеспечивать организм энергией и необходимыми микроэлементами для роста и активности.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Четыре-пять приемов пищи в день поддерживают концентрацию и работоспособность на занятиях.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включает овощи, фрукты, белковые продукты и цельнозерновые крупы.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Следует ограничивать сладости, фастфуд и продукты с избыточным содержанием простых углеводов.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092" y="1574700"/>
            <a:ext cx="3439066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Рекомендуемые суточные нормы продуктов для 11–13 лет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потребление продуктов помогает обеспечивать организм всеми необходимыми веществами для роста.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соотношение продуктов поддерживает рост, энергию и здоровье подростка.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и вредные перекусы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Фрукты, овощи, натуральный йогурт и орехи без соли поддерживают энергию и концентрацию в течение дня. Они насыщают организм витаминами и поддерживают иммунитет.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перекусы для школьника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Чипсы, газировка и сладкие батончики содержат много сахара и жиров. Их частое потребление снижает работоспособность и способствует набору лишнего веса.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вредных перекусов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избыточного веса среди подростков в России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лишнего веса у подростков связано со снижением физической активности и изменениями пищевых привычек.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2021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избыточного веса требует внимания к здоровому питанию и регулярным упражнениям для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физическая активность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Ежедневная нагрузка в 60 минут укрепляет сердечно-сосудистую систему и способствует развитию мышечной ткани.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координацию, гибкость и иммунитет, снижая риск заболеваний.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помогает снижать стресс, развивает социальные навыки и повышает настроение.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ежедневной физической активности школьника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правильного физического режима дня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 активного досуга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как способ саморазвития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выбирают бег, велосипед, плавание и различные спортивные секции для поддержания формы и повышения выносливости. Такие занятия укрепляют здоровье и формируют дисциплину.
</a:t>
            </a:r>
            <a:endParaRPr lang="en-US" sz="1559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занятия и их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Групповые виды спорта способствуют развитию командного духа и мотивации. Друзья становятся опорой в достижении новых спортивных результатов и поддержании здорового образа жизни.
</a:t>
            </a:r>
            <a:endParaRPr lang="en-US" sz="1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Сидячий образ жизни способствует накоплению лишнего веса из-за недостатка сжигаемых калорий и замедленного обмена веществ, что негативно сказывается на здоровье подростков.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осанки возникают при длительном пребывании в неудобной позе, приводя к болям в спине и снижению гибкости мышц и суставов.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Сниженная выносливость проявляется в быстрой утомляемости и уменьшении физической силы, что ограничивает возможности для активного времяпрепровождения и спорта.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время у экранов увеличивает риск хронических заболеваний, ослабляет концентрацию внимания и может вызывать проблемы с психоэмоциональным состоянием подростка.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малоподвижного образа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сна в повседневной жизни школьника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режим сна позволяет организму восстанавливаться, укрепляет память и поддерживает внимание, что особенно важно для успешной учёбы и адаптации в школе.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снижает настроение и может вызвать раздражительность, что ухудшает взаимоотношения с окружающими и приводит к снижению учебной мотивации.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качественный сон способствует нормальному росту и укреплению иммунитета, снижая вероятность заболеваний в период активного развития организма.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 и личная гигиена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ежедневные процедуры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с мылом после улицы и перед едой предотвращает распространение микробов. Рекомендуется чистить зубы дважды в день и принимать душ ежедневно, чтобы поддерживать чистоту и свежесть.
</a:t>
            </a:r>
            <a:endParaRPr lang="en-US" sz="1329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гигиены на здоровье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личной гигиены снижает вероятность инфекционных заболеваний. Ежедневная смена одежды помогает избежать раздражений кожи и сохраняет комфорт в течение дня.
</a:t>
            </a:r>
            <a:endParaRPr lang="en-US" sz="14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влияние на подростков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Стрессы, возникающие из-за учёбы и общения, приводят к усталости и снижению концентрации, что затрудняет выполнение школьных заданий и общение с окружающими.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Эффективными способами снижения стресса являются беседы с близкими, творческая деятельность и прогулки на свежем воздухе, способствующие восстановлению душевного равновесия.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Повышенный уровень стресса вызывает раздражительность и эмоциональную нестабильность, негативно влияя на взаимоотношения в семье и с друзьями.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вредных привычек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начала пить энергетические напитки по совету знакомых, что привело к ухудшению самочувствия и снижению успеваемости. С поддержкой семьи она отказалась от привычки и улучшила состояние здоровья.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энергетиков для Марии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столкнулся с давлением со стороны сверстников попробовать сигареты. Он научился отстаивать своё мнение и отказался, сохранив здоровье и хорошие отношения с друзьями. Эта история показывает важность уверенности в себе.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 «нет»: история Антона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привычек: практические шаги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Устанавливайте реальные цели, например, ежедневное выполнение утренней зарядки и соблюдение питьевого режима с помощью напоминаний.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Ведите дневник успехов, записывая достижения и отмечая положительные изменения для мотивации и отслеживания прогресса.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 поддержку у семьи и друзей, поощряйте совместные занятия спортом и выбирайте полезные продукты в школьной столовой для устойчивого результата.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на формирование привычек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Родители, показывая пример правильного питания и активности, мотивируют подростков заботиться о здоровье. Совместные походы на спорт формируют крепкие семейные связи и поддерживают дисциплину.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здоровом образе жизни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поддерживают друг друга в выборе здорового образа жизни, совместно занимаясь спортом или выбирая полезные перекусы, что укрепляет дружбу и создаёт позитивный настрой.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друзей на поведение подростков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проводя спортивные мероприятия и уроки правильного питания, создают благоприятную среду. Это формирует коллективное сознание и способствует закреплению полезных привычек у учащихся.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школьных программ здоровья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 обеспечивает обмен веществ и помогает терморегуляции. Достаточное потребление жидкости улучшает концентрацию и общее самочувствие подростков.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6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1,5–2 литра
</a:t>
            </a:r>
            <a:endParaRPr lang="en-US" sz="606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рекомендуется ежедневно пить для поддержания нормальной работы организма и мозговой деятельности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Министерства здравоохранения РФ
</a:t>
            </a:r>
            <a:endParaRPr lang="en-US" sz="1124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успеха: как здоровые привычки меняют жизнь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Оля отказалась от газировки, благодаря чему исчезли головные боли и повысилась концентрация внимания. Эта история вдохновляет на осознанный выбор и заботу о собственном здоровье.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газировки и здоровье Оли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Витя начал регулярно завтракать и заметил повышение энергии и улучшение учебных результатов по математике. Его пример показывает, как небольшое изменение влияет на общее состояние и успехи.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утренний завтрак помог Вите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здоровью и успеху подростка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активность, сбалансированное питание, полноценный сон и забота о себе строят фундамент здоровья. Ранние привычки формируют будущее, позволяя достигать целей и чувствовать себя уверенно.
</a:t>
            </a:r>
            <a:endParaRPr lang="en-US" sz="16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2026-05-07T00:10:14Z</dcterms:created>
  <dcterms:modified xsi:type="dcterms:W3CDTF">2026-05-07T00:10:14Z</dcterms:modified>
</cp:coreProperties>
</file>