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лесной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лес: здесь всё связано и у каждого есть своя важная роль.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живой мир связей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просто набор деревьев. Это место, где растения, животные, грибы и даже микробы постоянно помогают друг другу, спорят за ресурсы и вместе переживают зиму, весну, лето и осень.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травы и мхи создают зелёный покров леса. Они дают пищу, укрытие и тень, а ещё начинают почти все лесные цепи питания.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 и звери питаются растениями или друг другом. Одни ищут семена и ягоды, другие ловят добычу, а третьи помогают распространять плоды и семена.
</a:t>
            </a:r>
            <a:endParaRPr lang="en-US" sz="758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незаметные труженики разлагают опавшие листья, ветки и остатки животных. Благодаря им вещества возвращаются в почву и снова становятся полезными для растений.
</a:t>
            </a:r>
            <a:endParaRPr lang="en-US" sz="697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леса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крошечные обитатели важны для леса. Они участвуют в круговороте веществ, помогают почве оставаться живой и поддерживают здоровье всего лесного сообщества.
</a:t>
            </a:r>
            <a:endParaRPr lang="en-US" sz="733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почти никто не живёт сам по себе. Каждый обитатель влияет на других, и из этих связей складывается большая и дружная природная команда.
</a:t>
            </a:r>
            <a:endParaRPr lang="en-US" sz="8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этаж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ярус занимают кроны деревьев. Здесь больше света, поэтому птицы, белки и насекомые находят корм, строят гнёзда и прячутся от опасности.
</a:t>
            </a:r>
            <a:endParaRPr lang="en-US" sz="77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кустарники. В их ветвях любят укрываться птицы, а ещё здесь зреют ягоды и появляются удобные места для отдыха и наблюдения.
</a:t>
            </a:r>
            <a:endParaRPr lang="en-US" sz="780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живут травы, мхи и грибы. Здесь сыро и прохладно, поэтому именно тут часто встречаются ёж, лягушка и многие мелкие насекомые.
</a:t>
            </a:r>
            <a:endParaRPr lang="en-US" sz="83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помогают лесным обитателям не мешать друг другу. Каждый выбирает свой «этаж», где легче добывать пищу и безопаснее прятаться.
</a:t>
            </a:r>
            <a:endParaRPr lang="en-US" sz="8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закон: всё в лесу связано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изменение — много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одно звено, это замечают многие жители леса. Меньше насекомых — птицам труднее кормить птенцов, а меньше деревьев — меньше укрытий и пищи.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поддерживают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дают тень, семена, ягоды и места для гнёзд. Без них лесу было бы трудно удерживать жизнь в равновесии.
</a:t>
            </a:r>
            <a:endParaRPr lang="en-US" sz="1197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старая ветка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Пень, сухая ветка или упавшее дерево не пропадают зря. Они становятся домом, укрытием и пищей для грибов, насекомых и других лесных жителей.
</a:t>
            </a:r>
            <a:endParaRPr lang="en-US" sz="105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соединено невидимыми нитями. Когда одно звено крепкое, лесу легче жить, а когда его нарушают, страдает сразу много обитателей.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в лесу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Солнце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растениям расти. Они создают питательные вещества и становятся началом почти всех лесных цепей питания.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Травоядные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Гусеницы, мыши, зайцы и другие животные едят листья, семена, жёлуди и ягоды. Так энергия растений переходит дальше.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совы, лисицы и другие хищники питаются мелкими животными. Они помогают в лесу не случиться «переполнению».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жизнь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растений и животных разлагаются грибами и бактериями. Вещества возвращаются в почву, и круг питания начинается снова.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кормильцы леса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угощает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под дубом появляются жёлуди — лакомство для многих лесных жителей. Ими питаются мыши, белки и некоторые птицы. Из маленького желудя может вырасти новое дерево, если его не съедят и не унесут.
</a:t>
            </a:r>
            <a:endParaRPr lang="en-US" sz="96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как лесная кладовая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кисти рябины заметны издалека и привлекают птиц. Ягоды помогают им переживать холодное время года, когда корм найти труднее. Для леса рябина — не только украшение, но и важный источник пищи.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травы помогают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шишках сосны прячутся семена, а травы и кустарники дают корм насекомым, зайцам и другим животным. Растения работают без отдыха: они создают пищу и поддерживают весь лесной 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4489" y="3450813"/>
            <a:ext cx="273600" cy="24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Животные-помощники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Муравьи-строители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разрыхляют почву, разносят мелкие остатки и помогают лесу избавляться от мусора. Их работа почти незаметна, но без неё земле было бы труднее дышать.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Дятел-санитар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добывает насекомых из-под коры и спасает деревья от вредителей. Он словно лесной врач, который стучит по стволу не ради музыки, а ради порядка.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переносят пыльцу с цветка на цветок. Благодаря им растения образуют семена и плоды, а лес получает новое поколение зелёных жителей.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маленькие действия животных важны для всего леса. Кто-то рыхлит землю, кто-то опыляет цветы, а кто-то создаёт новые укрытия и водоёмы.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Бобр-инженер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строит плотины и меняет течение ручья. Так появляются пруды и влажные места, где могут жить лягушки, птицы и другие лесные обитатели.
</a:t>
            </a:r>
            <a:endParaRPr lang="en-US" sz="7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лесные жители прячутся и защищаются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заяц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меняет окраску шерсти, чтобы стать менее заметным на фоне снега или травы. Когда вокруг много опасностей, такая маскировка работает лучше любого зонтика. А ещё заяц очень быстро убегает — не каждый успеет за ним!
</a:t>
            </a:r>
            <a:endParaRPr lang="en-US" sz="79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и осторожный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защищается по-своему: он сворачивается в плотный клубок и выставляет колючки. Такой «шарик-ежик» становится трудной добычей для врагов. Осторожность помогает ему спокойно искать корм и прятаться днём.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 насекомые выглядят так, будто они часть дерева или листа. Это помогает им скрываться от хищников. В лесу умение не бросаться в глаза иногда важнее громкого голоса.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и укрытия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 и норы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 в старых деревьях и норы в земле становятся надёжными домами для птиц, зверей и насекомых. В них теплее, тише и безопаснее, чем на открытом месте.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и валежник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кусты, коряги и валежник помогают лесным жителям прятаться от ветра, дождя и врагов. Иногда даже обычная кучка веток превращается в отличное укрытие.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прячут запасы корма, а птицы строят гнёзда из травинок, мха и веточек. Так они готовятся к холоду и заботятся о потомстве.
</a:t>
            </a:r>
            <a:endParaRPr lang="en-US" sz="860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убежища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устраивает берлогу, чтобы пережить зиму спокойно и в тепле. Лесные укрытия особенно важны там, где живые деревья и густые заросли остаются нетронутыми.
</a:t>
            </a:r>
            <a:endParaRPr lang="en-US" sz="8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живёт в разные времена года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просыпается после зимы: набухают почки, распускаются молодые листья, возвращаются перелётные птицы. Всё вокруг словно проверяет, готово ли к новому тёплому сезону.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лес полон жизни: цветут растения, гудят насекомые, птицы кормят птенцов, а звери находят много пищи. Лес работает как большая зелёная столовая.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созревают ягоды, семена и орехи, листья меняют цвет и опадают. Деревья и животные начинают готовиться к холодам, будто запасают силы на зиму.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не замирает. Под снегом сохраняются семена и корни, звери ищут корм, а деревья спокойно ждут тепла. Жизнь просто становится тише и незаметнее.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лесу нельзя шуметь и мусорить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пугает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и музыка мешают птицам и зверям кормиться, прятаться и заботиться о детёнышах. Испуганный лес становится беспокойным, а иногда и совсем пустым.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вреден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банки не исчезают сами по себе. Они загрязняют землю и воду, а ещё могут поранить лапы, клювы и носы лесных жителей.
</a:t>
            </a:r>
            <a:endParaRPr lang="en-US" sz="865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остатки еды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крошки и упаковки привлекают животных, но часто вредят им. Привычная для человека еда в лесу может нарушить здоровье зверей и птиц.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мелочь — большая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Оставленный пакет, бутылка или осколок превращаются в ловушку для многих обитателей. В лесу даже маленький мусор способен принести очень большую неприятность.
</a:t>
            </a:r>
            <a:endParaRPr lang="en-US" sz="8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пожара: путь к восстановлению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природа постепенно возвращает лесу жизнь после пожара, если уцелели семена, корни и часть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89" y="2007275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43395"/>
            <a:ext cx="398700" cy="31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лесу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деревья помогают лесу обновляться после вырубки, пожара или болезни. Молодые саженцы со временем дают тень, семена и укрытие для птиц и зверей.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банки, пакеты и бутылки не вредят почве, воде и животным. Чистый лес остаётся безопасным для насекомых, птиц и людей, которые пришли гулять.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охраняемые территории защищают редкие растения и животных от лишнего шума, костров и вырубки. Там природа может жить спокойно и без спешки.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 по тропинкам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Тропинки уменьшают вытаптывание травы и мха. Если не сходить с них без нужды, лесной пол останется живым, а мелкие жители не потеряют свой дом.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Соблюдает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дети не ломают ветки, не разжигают костры без присмотра и не тревожат гнёзда, лес чувствует себя намного спокойнее и безопаснее.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животных важны тишина и чистая земля: одна ошибка человека иногда лишает их дома, корма и безопасного места для потомства.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и охраны лесов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неосторожный костёр может надолго изменить жизнь леса.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следопыты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 влажной тропе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на мягкой земле остаётся аккуратный след, и внимательный наблюдатель может узнать зверя по форме лапы. Иногда рядом видно отпечатки нескольких шагов — значит, лесной гость шёл спокойно и не торопился.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грыз шишку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сосной часто лежат обгрызенные шишки и мелкие чешуйки. Это подсказка, что здесь побывала белка или мышь. По разбросанным остаткам можно даже понять, где зверёк устраивал свой маленький обед.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Пёрышки и клювики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поляне или у дерева можно заметить перо, скорлупку семян или обломанную кору. Такие находки помогают догадаться, какая птица была рядом и чем она занималась: искала корм, чистила перья или строила гнездо.
</a:t>
            </a:r>
            <a:endParaRPr lang="en-US" sz="92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юного друга леса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 и крики пугают птиц, зверей и даже насекомых. В тишине лесу легче кормить птенцов, искать пищу и не тревожиться по пустякам.
</a:t>
            </a:r>
            <a:endParaRPr lang="en-US" sz="732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потревожить гнездо, птица может его покинуть, а детёныши останутся без защиты. Лучше наблюдать издалека и оставить лесным родителям их важные дела.
</a:t>
            </a:r>
            <a:endParaRPr lang="en-US" sz="732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уже знакома лесу, а вот новые следы могут повредить траву, мох и маленькие растения. Ходить лучше спокойно и не забегать туда, где всё растёт особенно медленно.
</a:t>
            </a:r>
            <a:endParaRPr lang="en-US" sz="675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и не рвать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Ветки, редкие цветы и молодые побеги легко повредить. Поломанное растение долго болеет, а иногда уже не может расти дальше, как настоящий обиженный чемпион.
</a:t>
            </a:r>
            <a:endParaRPr lang="en-US" sz="732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Всё, что принесли в лес, нужно забрать обратно: упаковки, бутылки, остатки еды. Чистый лес благодарит тем, что остаётся красивым и безопасным для всех.
</a:t>
            </a:r>
            <a:endParaRPr lang="en-US" sz="7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мастерская природы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упавшие на землю, не пропадают зря. Они постепенно разрушаются и превращаются в перегной, который делает почву мягче, богаче и полезнее для новых растений.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разбирать остатки растений и деревьев на более простые части. Так вещества возвращаются в почву и снова становятся пищей для лесных корней.
</a:t>
            </a:r>
            <a:endParaRPr lang="en-US" sz="752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бактерии тоже трудятся без отдыха. Они завершают разложение старых остатков и поддерживают круговорот веществ, чтобы лес не остался без питания.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перегной накапливается, земля становится плодородной. На такой почве быстрее прорастают семена, и лес получает всё нужное для продолжения жизни.
</a:t>
            </a:r>
            <a:endParaRPr lang="en-US" sz="7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лесу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голосам птиц можно понять, что в лесу идёт обычная жизнь. Одни поют, чтобы привлечь пару, другие предупреждают об опасности, а третьи просто радуются утру.
</a:t>
            </a:r>
            <a:endParaRPr lang="en-US" sz="767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муравейника всегда есть движение: кто-то несёт травинку, кто-то тащит крошку, а кто-то охраняет вход. Это маленький городок, где все заняты своим делом.
</a:t>
            </a:r>
            <a:endParaRPr lang="en-US" sz="792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в тени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прохладном и влажном месте часто растёт мягкий зелёный мох. Он любит тень, удерживает влагу и делает лесную землю похожей на пушистый ковёр.
</a:t>
            </a:r>
            <a:endParaRPr lang="en-US" sz="843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Звериная тропа
</a:t>
            </a:r>
            <a:pPr algn="l" indent="0" marL="0">
              <a:lnSpc>
                <a:spcPct val="115000"/>
              </a:lnSpc>
              <a:buNone/>
            </a:pPr>
            <a:r>
              <a:rPr lang="en-US" sz="1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тропинка в траве показывает, где животные ходят чаще всего. По ней можно понять, что лесные жители выбрали удобный и безопасный путь.
</a:t>
            </a:r>
            <a:endParaRPr lang="en-US" sz="848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влажной почве хорошо видны отпечатки лап, копыт и даже хвостов. Такие следы помогают догадаться, кто проходил рядом совсем недавно и куда направился.
</a:t>
            </a:r>
            <a:endParaRPr lang="en-US" sz="7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живёт, пока мы его бережём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любит равновесие: растения, животные, грибы и человек должны жить дружно. Если беречь природу, она отвечает чистым воздухом, ягодами, тенью и множеством удивительных открытий.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2026-05-26T07:34:00Z</dcterms:created>
  <dcterms:modified xsi:type="dcterms:W3CDTF">2026-05-26T07:34:00Z</dcterms:modified>
</cp:coreProperties>
</file>