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Беларусь под властью Польши: общий обзор и ключевые темы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1921–1939 годов — ключевой этап в истории региона под властью Польши.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присоединения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Рижский договор 1921 года закрепил Западную Беларусь за Польшей, что вызвало сопротивление и рост национальной напряжённости. Формировалась новая административная система с польским управлением и началась активная политика полонизации.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Рижский договор: ключевые факты и последствия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советско-польской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марта 1921 года был подписан договор между Польшей и Советской Россией, который завершил военный конфликт. Это решение установило новые границы, в том числе передачу обширных территорий Западной Беларуси.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земель и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получила около 108 тыс. км² с более 3 миллионами жителей. Такое территориальное перераспределение вызвало обеспокоенность и конфликты с белорусским национальным движением.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советской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отверг раздел и рассматривал Рижский договор как временную меру, что обусловило продолжение напряжённости в регионе и поддерживало активность подпольных движений.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Западной Беларуси (1921–1939)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воеводства с административными центрами отражали польскую административную структуру региона.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территорий подчиняло регион польской административной модели, изменяя местное самоуправление.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Польши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внутренней политики Польши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польского языка как единственного официального везде подчёркивало стремление к культурной ассимиляции и контролю над информацией.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Административно-судебная реформа заменила прежние структуры, обеспечивая лояльность польским властям и ограничивая влияние местного населения.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политика была перестроена в пользу польской элиты, что усилило социальное неравенство и вызвало недовольство у местных жителей.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Полонизационная политика: методы и последствия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сокращение белорусских школ и массовое увольнение белорусских преподавателей привели к резкому сокращению белорусского образования и культуры.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государственных учреждениях доминировал польский язык и культура, что ограничивало права белорусского населения и усиливало ассимиляционное давление.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белорусских школ в межвоенный период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1937 году лишь малая часть школьников продолжала обучение на белорусском языке. Польская система усиливала польские национальные стандарты.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систематическом уничтожении белорусского языка в образовании региона.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польского Министерства образования, 1937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развитие и репрессии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белорусской печати и культурной жизни — выходили газеты и журналы, поддерживающие национальное самосознание.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подполье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угроз и преследований многие деятели вынуждены были уехать или вести подпольную деятельность, создавая альтернативные культурные центры.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— начало 1930-х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репрессии, закрытие изданий и подавление культурных инициатив под давлением польских властей.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сопротивление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Формировалась культурная оппозиция, которая сохраняла национальную идентичность вопреки государственным ограничениям.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грамотность Западной Беларуси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среди населения оставалась низкой — около 40 % к середине 1930-х годов, что ограничивало социальное развитие.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кружки пытались компенсировать дефицит образования, но основное обучение велось на польском языке с ограничениями для белорусских инициатив.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культурные проекты подвергались постоянной цензуре и препятствиям, снижая возможности развития национального образования.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и многонациональность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65 % населения Западной Беларуси составляли белорусы, преимущественно проживавшие в сельских районах. В городах доминировали поляки и евреи, что отражало социально-этнический раскол.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Многоэтничность и конфессиональное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отличался присутствием украинцев и литовцев наряду с белорусами, поляками и евреями, создавая сложную многоэтничную и многоконфессиональную среду.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политика и ассимиляция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 власти систематически сокращали число белорусских учебных заведений, сводя к минимуму возможности обучения на родном языке и стремясь заменить его польским во всех сферах образования.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периодические издания подвергались жестким ограничениям и почти полностью исчезали из публичного пространства, что значительно снижало доступность родного языка в СМИ.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Учителям и писателям, пропагандирующим белорусский язык и культуру, оказывалось давление через увольнения и запреты, что ограничивало развитие национальной литературы и образования.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Поддерживая использование польского языка в государственных учреждениях и школах, польские власти создавали условия, способствующие ассимиляции белорусского населения и ослаблению национальной идентичности.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Беларуси преобладали католические и православные общины, насчитывалось несколько сотен храмов и несколько синагог, отражающих многообразие конфессий в регионе.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 власти активно поддерживали католическую церковь, способствуя её развитию и вливаясь в административные процессы, что усиливало влияние католицизма в общественной жизни.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общины сталкивались с ограничениями на строительство новых храмов и вмешательством в церковные дела, провоцируя религиозное напряжение и конфликты между конфессиями.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ситуация и ее влияние на общество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политика и аграрная ситуация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4" y="1560231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1920-х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значительной части земель польским осадникам началась с активной колонизации и распределения сельскохозяйственных угодий в пользу польских переселенцев.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8992" y="1560235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Средина 1920-х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численных сельскохозяйственных кооперативов, направленных на улучшение организации труда и производства, но оставшиеся безземельные крестьяне перманентно испытывали недовольство.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2167" y="1560235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– начало 1930-х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аграрных конфликтов и протестов со стороны белорусских крестьян, у которых сохранялось малое или нулевое земельное владение, усугублял социальную нестабильность.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развитие и уровень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лесозаготовки оставались ведущими отраслями, несмотря на высокий уровень безработицы и ограниченные возможности для промышленного роста.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низкой индустриализации региона и значительном экономическом отставании Западной Беларуси по сравнению с остальной Польшей.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отчёты польского статистического управления, 1938 г.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протесты и забастовочное движение в Западной Беларуси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забастовки в Брестском воеводстве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1927 году рабочие Брестского региона организовали масштабные забастовки, протестуя против налогового давления и ухудшения условий труда. Эти акции получили поддержку крестьян, что усилило движение протеста.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выступления в Гродненском воеводстве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Гродненского воеводства выражали недовольство земельной политикой и социальной дискриминацией. Эти выступления зачастую сопровождались конфликтами с местными властями и репрессиями в отношении организаторов.
</a:t>
            </a:r>
            <a:endParaRPr lang="en-US" sz="13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73597"/>
            <a:ext cx="311100" cy="24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73597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6168" y="2961012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85522"/>
            <a:ext cx="311100" cy="24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организации и движение сопротивления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крестьянско-рабочая громада (БКРГ)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этого объединения включала защиту прав крестьян и рабочих, борьбу за национальные интересы и участие в протестных акциях против польской администрации.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национального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выступало за консолидацию белорусских национальных сил, развитие культуры и языка, а также политическое сопротивление ассимиляционной политике.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Коммунистическая партия Западной Беларуси (КПЗБ)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Работала в подполье, организовывала тайные собрания и пропаганду советских идей среди местного населения, подвержена жестким репрессиям со стороны польских властей.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аресты активистов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организации регулярно сталкивались с арестами, судами и заключениями, что значительно осложняло их деятельность и снижало влияние на широкие массы.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методы сопротивления польской власти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Активисты распространяли листовки с критикой властей, информировали население о нарушениях и поддерживали патриотическое сознание среди населения в условиях жесткой цензуры.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собрания членов оппозиционных групп проводились в укромных местах, где обсуждались планы действий и координировалась деятельность подполья.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Саботажи, включая повреждения железнодорожных путей и сбоев на промышленных объектах, снижали эффективность польского контроля на территории региона.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1932–1935 годов сотни активистов были арестованы по обвинениям в антигосударственной деятельности, что подчеркивало сложность политической борьбы в Западной Беларуси.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ограничения свободы слова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Жесткая цензура ограничивала публикацию белорусских материалов, после 1930-х годов большинство местных газет и журналов были закрыты или вынуждены перейти в подполье.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Нелегальная пресса и листовки распространялись тайно среди населения, выполняя роль главного источника информации о национальном движении и проблемах региона.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запрещённой литературы часто подвергались преследованиям, арестам и коротким срокам заключения, что подавляло свободу слова и творческие инициативы.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региона в польском государстве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экспортировал значительные объёмы сырья — лес, лен и картофель — преимущественно в центральные области Польши и на зарубежные рынки, играя роль аграрного поставщика.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значительных инвестиций и слабое развитие перерабатывающей промышленности приводили к нефункциональным аграрным практикам и ограничивали экономический рост Западной Беларуси.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польского владычества в Западной Беларуси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 период оставил глубокий след в формировании национального самосознания белорусов, подчеркнув важность сопротивления и сохранения культурной идентичности в условиях ассимиляции и социального неравенства.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2026-05-11T06:40:14Z</dcterms:created>
  <dcterms:modified xsi:type="dcterms:W3CDTF">2026-05-11T06:40:14Z</dcterms:modified>
</cp:coreProperties>
</file>