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 о себе: человек, поэт, мыслитель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том, как поэт говорит о себе через стихи, память и совесть.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 жил в первой половине XX века, когда история резко меняла жизнь людей. Революция, литературные поиски, арест и лагерные годы сделали его особенно внимательным к честности, ответственности и человеческому достоинству.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Заболоцкий: эпоха, судьба, слово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детские черты стали основой его самоощущения: он воспринимал себя человеком, который видит мир без лишних украшений.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год: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родился в Казанской губернии, в среде, где рано приучались к труду и внимательному наблюдению за жизнью.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связаны с природой, сельской работой и повседневными предметами. Это воспитало точность взгляда и уважение к живой детали.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о себе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выбор пути и самоопределение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Ленинграде расширила кругозор Заболоцкого и помогла ему понять, что литература становится для него главным делом жизни.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молодого поэта заметны скромность, настойчивость и внутренняя дисциплина: он не торопится заявлять о себе, а последовательно работает над характером и словом.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его «я»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 и творчество постепенно меняли самоощущение Заболоцкого.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взгляд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показывают автора через непривычные сравнения и смелые образы. Так «я» Заболоцкого сразу становится наблюдающим и ищущим, а не замкнутым и неподвижным.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всматривается в предметный мир и замечает то, что обычно ускользает от взгляда. Через детали он раскрывает собственный характер: собранность, интерес и внутреннюю свободу.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формы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языком помогает ему не просто описывать жизнь, а заново её осмыслять. В этом слышится желание найти свой собственный способ говорить правду о мире.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миром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 текстах Заболоцкий ощущает себя частью природы и истории. Его образ автора строится на мысли, что человек не отделён от общего движения жизни.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 себе в раннем творчестве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характера в его самохарактеристике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часто подчёркивает честность и внутреннюю требовательность. Для него важно не выглядеть значительным, а быть серьёзным в отношении к слову, мысли и поступку.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автобиографических мотивах заметны терпение и трудолюбие. Он показывает себя человеком, который не ищет лёгкого успеха, а спокойно и упорно идёт к цели.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черта — самоограничение. Поэт избегает красивой позы и предпочитает простую, строгую интонацию, где ценятся ответственность и собранность.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помогают поэту говорить о себе особенно точно и глубоко.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самообразе связано с природой и нравственным выбором; память и труд поддерживают этот внутренний портрет.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стихов и автобиографических мотивов Н. А. Заболоцкого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самопознания в лирике Заболоцкого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Заболоцкого не служит фоном. Она помогает ему понять человека, потому что в живом мире он видит порядок, связь и скрытый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растения, животных, время года и движение жизни с особой точностью. Это говорит о внимательности, терпении и уважении к миру вокруг.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 он говорит и о памяти: прошлое, как и деревья или река, продолжает жить в настоящем и влияет на внутренний мир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складывается автопортрет наблюдателя и участника жизни. Заболоцкий ощущает себя не сторонним зрителем, а ответственным свидетелем того, что происходит в мире.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природе как часть автопортрета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248931"/>
            <a:ext cx="7101300" cy="236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этапы жизни и самоощущения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биография Заболоцкого связана с чертами его характера и образом поэта.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периодах заметно движение от наблюдения к зрелому самоосмыслению: опыт жизни делает образ поэта всё более строгим и глубоким.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тексты Н. А. Заболоцкого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испытаний образ поэта становится строже и глубже. Он предстает не победителем, а человеком, который прошел через страдание и сумел сохранить верность совести и своему слову.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1938 года стал для Заболоцкого тяжелым переломом: в его самоописании исчезает внешняя легкость, а на первый план выходят терпение, выдержка и умение не сломаться перед бедой.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Лагерные годы показали, что для него важны не громкие слова, а внутренняя собранность. Даже в трудных обстоятельствах он сохранял способность мыслить, наблюдать и беречь чувство человеческого достоинства.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образ внутренней стойкости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в поздние годы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поздней фотографии Заболоцкий выглядит сосредоточенным и спокойным. Взгляд уже не ищет внешнего эффекта: в нем чувствуется опыт человека, который многое пережил и научился говорить коротко, точно и без лишней позы.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след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рукопись показывает не только строку, но и саму работу ума. В ней заметны аккуратность, сосредоточенность и уважение к слову, а потому образ автора воспринимается как образ вдумчивого и требовательного к себе поэта.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о назначении поэта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быть точным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Заболоцкого поэт не имеет права на пустую красивость. Слово должно точно передавать мысль, иначе стихотворение теряет честность и силу.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рождается из внимательного взгляда на мир. Поэт должен замечать детали природы, человеческого поведения и скрытые связи между явлениями.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стихи — значит отвечать за сказанное. Поэтому образ поэта у Заболоцкого связан с совестью, трудом мысли и внутренней дисциплиной.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биографию, но и изменение интонации: от дерзкого поиска к спокойной зрелости и более строгому взгляду на себя.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опыт, тем собраннее и философичнее становится его самообраз. В поздней лирике заметен переход к внутренней ясности и ответственности.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4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и биографических материалов Н. А. Заболоцкого: тексты 1920–1950-х годов
</a:t>
            </a:r>
            <a:endParaRPr lang="en-US" sz="104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автора у Заболоцкого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помогает Заболоцкому соединить детство, пережитое и настоящее. Через воспоминание он показывает не только факты жизни, но и то, что сформировало его характер и взгляд на мир.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совести, молчания и ответственности делают автопортрет особенно строгим. Поэт говорит о себе не напрямую, а через нравственный выбор, показывая, каким человеком он хочет быть.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трудом и путем, подчеркивают его представление о жизни как о постоянной работе. Для него важны усилие, терпение и движение вперед, а не внешняя эффектность или случайный успех.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мотивы, связанные с самопортретом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Самоосмысление в поздней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мотивов в поздних стихах Заболоцкого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помогает по-новому взглянуть на природу: не как на фон, а как на живой мир, с которым человек связан ответственностью и вниманием.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поэт — это прежде всего человек с характером, а не только автор красивых строк. За стихами стоит ежедневная работа, самоконтроль и верность выбранному пути.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учит не терять достоинство даже тогда, когда жизнь становится тяжелой. В этом особенно важно видеть силу внутреннего стержня и уважение к правде.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его пример ценен еще и тем, что в нем соединяются личная история, труд мысли и умение говорить о сложном простыми, точными словами.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Заболоцком особенно важно для читателя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400716"/>
            <a:ext cx="6463500" cy="1188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тональность, темы и образ автора в разные периоды творчества.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образ строится на поиске и необычности, поздний — на ясности и ответственности. Со временем «я» становится глубже и тише.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Н. А. Заболоцкого разных лет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и позднего самообраза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образ Николая Заболоцкого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наблюдательность, интерес к живому миру и уважение к труду. Эти черты становятся основой его будущего самоощущения.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поэзию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ищет собственный голос, пробует новые формы и постепенно понимает, что поэзия для него связана с точностью и мыслью.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1938–1940-х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лагерные годы проверяют его характер. В самообразе усиливаются стойкость, терпение и нравственная собранность.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зрелых стихах он говорит о себе спокойно и философски. Главными становятся память, совесть, труд и принятие прожитой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его саморазговора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показывает, что личность раскрывается через труд, память, совесть и стойкость. Его стихи учат видеть в человеке не внешнюю позу, а внутреннюю силу и честность.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2026-05-19T08:02:06Z</dcterms:created>
  <dcterms:modified xsi:type="dcterms:W3CDTF">2026-05-19T08:02:06Z</dcterms:modified>
</cp:coreProperties>
</file>