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90" y="506916"/>
            <a:ext cx="3952221" cy="41296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5" y="676044"/>
            <a:ext cx="3746844" cy="327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Моногибридное скрещивание: наследование одного признака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один признак передаётся от родителей к потомству?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24435" y="4313567"/>
            <a:ext cx="3826649" cy="215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859" y="1576187"/>
            <a:ext cx="3114929" cy="27881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90548" y="1576187"/>
            <a:ext cx="3884426" cy="2788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на горохе посевном Грегор Мендель впервые выявил устойчивые закономерности наследования и показал, что признаки передаются не случайно, а по определённым правилам.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82588"/>
            <a:ext cx="8426450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Опыты Менделя и рождение генетики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моногибридное скрещивание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942177"/>
            <a:ext cx="3677709" cy="1090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признак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Моногибридное скрещивание рассматривает наследование только одной пары альтернативных признаков, поэтому позволяет точно проследить судьбу конкретного свойства у потомков.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578873" y="1942177"/>
            <a:ext cx="3677709" cy="1090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ген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такой модели анализируют один ген и его аллели, например варианты окраски семян, чтобы увидеть, как они распределяются между поколениями.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466177"/>
            <a:ext cx="3677709" cy="1090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модель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школьной генетики это самый удобный способ понять различие между доминантным и рецессивным проявлением признака в потомстве.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578873" y="3466177"/>
            <a:ext cx="3677709" cy="1090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Прогноз результата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Сравнивая генотипы родителей и потомков, можно заранее предсказать возможные варианты наследования и численное соотношение признаков.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04806" y="1703704"/>
            <a:ext cx="1579688" cy="2808334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Аллели, локусы и проявление признака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58775" y="2227577"/>
            <a:ext cx="1565033" cy="22844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гена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Аллели одного гена занимают одинаковые локусы в гомологичных хромосомах, поэтому наследственные варианты всегда рассматриваются как парные.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070672" y="2227577"/>
            <a:ext cx="1565033" cy="22844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Обозначение аллелей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Доминантный аллель принято обозначать заглавной буквой, а рецессивный — строчной, чтобы запись генотипов была краткой и однозначной.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782570" y="2227577"/>
            <a:ext cx="1565033" cy="22844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Гетерозигота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особи с генотипом Aa доминантный аллель определяет внешний признак, поэтому фенотип совпадает с проявлением доминантного варианта.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494467" y="2227577"/>
            <a:ext cx="1565033" cy="22844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варианта гомозиготы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Генотипы AA и aa — это разные наследственные состояния, каждое из которых даёт свой устойчивый вариант признака у организма.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894" y="2001523"/>
            <a:ext cx="3848986" cy="21452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17561" y="1698211"/>
            <a:ext cx="3908988" cy="174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Термины, необходимые для чтения схем моногибридного скрещивания и записи генотипов.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фенотип может соответствовать разным генотипам; поэтому внешнего наблюдения недостаточно без генетической записи.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717561" y="3681788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общей биологии, тема «Наследственность»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генетические термины и обозначения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наследования одного признака от родительских форм к потомству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моногибридного скрещивания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поколение полностью однородно по генотипу и фенотипу, поэтому такой результат удобно использовать как исходную точку для последующего анализа расщепления.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гибриды F1 одинаковы: рецессивный вариант не исчезает, а сохраняется в скрытом виде.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законам Менделя; теоретический результат скрещивания AA × aa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скрещивания AA × aa в первом поколении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403225" y="383650"/>
            <a:ext cx="3765600" cy="43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потомства первого поколения имеют одинаковый доминантный фенотип при скрещивании двух гомозигот.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4930775" y="3841187"/>
            <a:ext cx="3854450" cy="6380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единообразия гибридов, сформулированный на основе опытов Г. Менделя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930775" y="1188105"/>
            <a:ext cx="3854400" cy="19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показывает полное единообразие F1: все гибриды одинаковы по признаку и обладают генотипом Aa.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06648" y="1703704"/>
            <a:ext cx="1378570" cy="2808334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Скрещивание гибридов F1: Aa × Aa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481649" y="2473325"/>
            <a:ext cx="140369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Гаметы родителей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гибрид первого поколения образует два типа гамет — A и a, причём они возникают в равных долях.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193362" y="2473325"/>
            <a:ext cx="1403688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Комбинации потомства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случайном сочетании гамет образуются четыре равновероятные комбинации: AA, Aa, Aa и aa, что удобно показывать решёткой Пеннета.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905074" y="2473325"/>
            <a:ext cx="1403685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Генотипическое расщепление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генотипу потомство распределяется как 1:2:1, потому что одна четверть наследует AA, две четверти — Aa, а одна — aa.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616786" y="2473325"/>
            <a:ext cx="1448790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Фенотипическое следствие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полном доминировании внешний признак проявляется у трёх из четырёх потомков, поэтому фенотипическое расщепление равно 3:1.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втором поколении рецессивный признак снова становится заметным у части потомков, хотя в первом поколении он был скрыт доминантным аллелем.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3:1 подтверждает второй закон Менделя и показывает сохранение рецессивного аллеля в наследовании.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Теоретический результат скрещивания Aa × Aa по законам Менделя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Фенотипическое расщепление во втором поколении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1341" y="2728778"/>
            <a:ext cx="3481320" cy="19403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6953" y="153543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генотипов и фенотипов во втором поколении при скрещивании Aa × Aa.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782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Генотипическое расщепление 1:2:1 не совпадает с фенотипическим 3:1, потому что доминантный аллель скрывает рецессивный в гетерозиготе.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944317" y="1535430"/>
            <a:ext cx="3840909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моногибридного скрещивания Aa × Aa при полном доминировании.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Генотипы и фенотипы потомства F2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закон Менделя — закон расщепления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Суть явления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втором поколении гибридов признаки снова разделяются, потому что каждый родитель F1 передаёт потомству один из двух аллелей, а их сочетания образуются случайно.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251155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Генотипическое расщепление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полном доминировании в скрещивании Aa × Aa среди потомков появляются три генотипа: AA, Aa и aa. Их численное соотношение составляет 1:2:1.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66434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Фенотипический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внешнему признаку потомство делится не в равных долях, а в отношении 3:1: три части имеют доминантный фенотип, одна часть — рецессивный.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81712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закона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Рецессивный аллель не исчезает из популяции потомков. Он сохраняется в гетерозиготах и проявляется тогда, когда встречается в гомозиготном состоянии.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94259" y="1691710"/>
            <a:ext cx="2389887" cy="287235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8776" y="1948496"/>
            <a:ext cx="1356903" cy="2532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схема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Решётка Пеннета показывает все возможные сочетания гамет ещё до подсчёта потомства. Это делает решение задач на моногибридное скрещивание наглядным и быстрым.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51903" y="1948496"/>
            <a:ext cx="1356903" cy="2532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Aa × Aa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оба родителя образуют гаметы A и a, таблица 2×2 даёт четыре равновероятные комбинации: AA, Aa, Aa и aa.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345030" y="1948496"/>
            <a:ext cx="1356903" cy="2532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Подсчёт вероятностей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клетка отражает одну четвёртую часть потомства. Поэтому сразу видно генотипическое соотношение 1:2:1 и фенотипическое расщепление 3:1.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838157" y="1948496"/>
            <a:ext cx="1356903" cy="2532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польза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помогает избежать пропусков и ошибок при перечислении вариантов, особенно когда нужно быстро проверить правильность генетической схемы.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Решётка Пеннета как способ подсчёта потомства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сопоставлены генотипические исходы трёх типовых скрещиваний при одном признаке и полном доминировании.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скрещивания определяется генотипами родителей: одинаковый фенотип не гарантирует одинакового потомства.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Схемы моногибридного скрещивания AA × aa, Aa × aa и Aa × Aa; учебная генетика.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результатов разных типов скрещивания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Тест-кросс и определение неизвестного генотипа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404934" y="2526710"/>
            <a:ext cx="2643441" cy="19690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рецессивных потомков означает, что исследуемая особь несёт аллель a и имеет генотип Aa. Если рецессивных особей нет, вероятен генотип AA.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13430" y="2526710"/>
            <a:ext cx="2643441" cy="19690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метода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Тест-кросс применяют, когда организм с доминантным фенотипом нужно проверить на генотип. Его скрещивают с рецессивной гомозиготой aa, которая не скрывает аллели.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296439" y="2526710"/>
            <a:ext cx="2643441" cy="19690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позволяет отличить внешне одинаковые организмы с разной наследственной основой. Это особенно важно в задачах, где фенотип не даёт полной информации о генотипе.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Полное и неполное доминирование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1942177"/>
            <a:ext cx="3677709" cy="1090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Полное доминирование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этом случае гетерозигота Aa выглядит так же, как доминантная гомозигота AA. Рецессивный аллель не проявляется во внешнем признаке.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78873" y="1942177"/>
            <a:ext cx="3677709" cy="1090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Неполное доминирование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у гетерозиготы формируется промежуточный фенотип, который не совпадает ни с одной из родительских форм. Классический пример — розовые цветки вместо красных и белых.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5" y="3466177"/>
            <a:ext cx="3677709" cy="1090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различать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неполном доминировании меняется и фенотипическое расщепление, поэтому привычное соотношение 3:1 уже не подходит. В задачах нужно сначала определить тип наследования.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4904" y="2407886"/>
            <a:ext cx="2599815" cy="214694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8662" y="2408990"/>
            <a:ext cx="2602145" cy="21447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0977" y="2407886"/>
            <a:ext cx="2599815" cy="21469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738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Горох: контрастные семена
</a:t>
            </a:r>
            <a:pPr algn="l" indent="0" marL="0">
              <a:lnSpc>
                <a:spcPct val="100000"/>
              </a:lnSpc>
              <a:buNone/>
            </a:pPr>
            <a:r>
              <a:rPr lang="en-US" sz="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гороха хорошо различимы жёлтая и зелёная окраска семян, а также гладкая и морщинистая форма. Именно такие признаки Мендель использовал как удобные модели для анализа наследования одного гена.
</a:t>
            </a:r>
            <a:endParaRPr lang="en-US" sz="1105" dirty="0"/>
          </a:p>
        </p:txBody>
      </p:sp>
      <p:sp>
        <p:nvSpPr>
          <p:cNvPr id="7" name="Text 1"/>
          <p:cNvSpPr txBox="1"/>
          <p:nvPr/>
        </p:nvSpPr>
        <p:spPr>
          <a:xfrm>
            <a:off x="326866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Цветки и шерсть
</a:t>
            </a:r>
            <a:pPr algn="l" indent="0" marL="0">
              <a:lnSpc>
                <a:spcPct val="100000"/>
              </a:lnSpc>
              <a:buNone/>
            </a:pPr>
            <a:r>
              <a:rPr lang="en-US" sz="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Моногибридное скрещивание удобно показывать на окраске цветков и окраске шерсти у лабораторных животных. В каждом случае можно задать аллели буквами и проследить передачу признака от родителей к потомству.
</a:t>
            </a:r>
            <a:endParaRPr lang="en-US" sz="1105" dirty="0"/>
          </a:p>
        </p:txBody>
      </p:sp>
      <p:sp>
        <p:nvSpPr>
          <p:cNvPr id="8" name="Text 2"/>
          <p:cNvSpPr txBox="1"/>
          <p:nvPr/>
        </p:nvSpPr>
        <p:spPr>
          <a:xfrm>
            <a:off x="611981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эти признаки подходят
</a:t>
            </a:r>
            <a:pPr algn="l" indent="0" marL="0">
              <a:lnSpc>
                <a:spcPct val="100000"/>
              </a:lnSpc>
              <a:buNone/>
            </a:pPr>
            <a:r>
              <a:rPr lang="en-US" sz="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учебного анализа выбирают признаки, которые легко различить и которые слабо зависят от условий среды. Это позволяет увидеть именно генетическую закономерность, а не случайные внешние колебания.
</a:t>
            </a:r>
            <a:endParaRPr lang="en-US" sz="1105" dirty="0"/>
          </a:p>
        </p:txBody>
      </p:sp>
      <p:sp>
        <p:nvSpPr>
          <p:cNvPr id="9" name="Text 3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моногибридного наследования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894" y="2307178"/>
            <a:ext cx="3848986" cy="15339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17561" y="1698211"/>
            <a:ext cx="3908988" cy="174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ошибок, которые чаще всего приводят к неверному ответу в генетических задачах.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 генотипы родителей и тип доминирования, затем строят схему; иначе легко перепутать расчёты и получить неверное расщепление.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717561" y="3681788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задания по теме «Моногибридное скрещивание»; типовые ошибки при решении задач.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решении задач на моногибридное скрещивание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анализе наследования одного признака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 моногибридное скрещивание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815340"/>
            <a:ext cx="8160791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моногибридное скрещивание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Моногибридное скрещивание показало, что наследование подчиняется чётким закономерностям, а не случайности. Эта модель помогает понимать доминантность, расщепление признаков и уверенно решать генетические задачи.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2026-06-01T17:13:48Z</dcterms:created>
  <dcterms:modified xsi:type="dcterms:W3CDTF">2026-06-01T17:13:48Z</dcterms:modified>
</cp:coreProperties>
</file>