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время: как литература хранит дыхание эпохи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превращает опыт века в живую память.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поэзии нужно время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говорит не только о чувствах, но и о переменах в обществе: войнах, реформах, культурных переломах. Через него видно, как эпоха меняет язык, ценности и человека.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свидетель своего века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 литературе часто становится человеком, который особенно остро замечает общественные сдвиги, нравственные конфликты и тревоги своего поколения, превращая личное переживание в знак времени.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отражаются война, городская жизнь, перемены в быте, политическое напряжение и духовные поиски; поэтому отдельный голос нередко звучит как голос целой эпохи.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этот мотив особенно заметен у Пушкина, Лермонтова, Некрасова, Блока, Ахматовой и Твардовского, чьи стихи соединяют историю и внутренний опыт человека.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эпохи и темы, которые они рождают в поэзии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эпох, событий и ведущих мотивов.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каждый раз задаёт новые темы и способы говорить о человеке.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и изучаемые литературные эпохи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времени в поэтическом языке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река, часы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помогают передать движение, необратимость и повторяемость жизни. Дорога часто связана с выбором, река — с течением времени, а часы напоминают о конечности человеческого существования.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Осень, свет и тьма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русской лирике обычно выражает увядание и размышление, а свет и тьма обозначают надежду, тревогу, распад или внутреннее обновление. Через них поэт делает время зримым.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связывают поэта с эпохой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обычно оказываются темы, где личный голос особенно ясно сталкивается с историческим давлением и общественной памятью.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памяти и травмы показывает, что поэзия особенно остро реагирует на кризисные периоды истории.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литературы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власть: сотрудничество, конфликт, сопротивление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разные эпохи поэты сталкивались с цензурой, запретами и идеологическим контролем; поэтому литература знает и пример служения официальному порядку, и опыт внутреннего сопротивления.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особенно заметен в периоды потрясений, когда стихотворение становится не украшением речи, а способом сохранить личную правду, достоинство и право на собственный взгляд.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Пушкина, Некрасова, Маяковского, Ахматовой и Мандельштама показывают, что отношение поэта к власти может определять и тональность творчества, и саму биографию автора.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историческое событие становится поэтическим смыслом
</a:t>
            </a:r>
            <a:endParaRPr lang="en-US" sz="219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время входит в стихотворение и превращается в культурную память.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голос поколения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авторы становятся символами своего времени, потому что точно выражают общие тревоги, надежды и сомнения современников, превращая частное чувство в опыт целого поколения.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такую роль в разные периоды играли Блок, Ахматова, Маяковский, Цветаева, Есенин и Твардовский; их стихи помогают увидеть настроение эпохи изнутри.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как пример культурного перелома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Накапливается ощущение усталости от старых форм, усиливается интерес к философии, символу и поиску новых способов говорить о мире.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Предчувствие катастрофы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нестабильность усиливает мотивы тревоги, кризиса культуры и распада привычного мира, что меняет интонацию и образы лирики.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становится пространством эксперимента: развиваются символизм, акмеизм и футуризм, спорящие о задачах искусства и языке литературы.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эпохи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закрепил модель поэта как мыслителя и новатора, а его художественные открытия повлияли на всю последующую русскую поэзию.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эпохи перемен в поэзии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интонация часто фиксирует не сами события, а их переживание человеком и обществом в момент исторического перелома.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доминирует, потому что перемены прежде всего нарушают чувство устойчивости; остальные эмоции становятся ответом на кризис и поиск опоры.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обобщение по поэтическим текстам XIX–XX веков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реальная личность автора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— это художественный образ, через который поэт выражает чувства, мысли и оценки, но не обязан буквально совпадать с собственной биографией.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Автобиографические детали в стихотворении могут быть переосмыслены: личный опыт становится материалом для более широкого разговора об эпохе, нравственном выборе или судьбе человека.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важно отделять факт жизни автора от литературной условности, чтобы не сводить смысл произведения только к биографии и не упрощать художественный образ.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особенно полезен при чтении Пушкина, Лермонтова, Ахматовой, Цветаевой и Пастернака, где личное переживание часто обретает общекультурное значение.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времени в поэзии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соединяет личный опыт, ход истории и темы, которые остаются значимыми для любого поколения.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сильного стихотворения возникает на пересечении трёх времён: оно говорит о частной жизни, но выходит за пределы одной биографии и одной эпохи.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сопоставление литературных уровней времени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5538" y="1789450"/>
            <a:ext cx="209475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после катастрофы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или репрессий поэзия часто становится строже: вместо развернутых признаний появляются лаконизм, точность и напряжённая пауза, в которой слышится пережитая боль.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утраты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Катастрофа разрушает привычный мир, поэтому в стихах усиливаются темы потерь, разлуки и невосполнимости. Даже краткая деталь может передавать чувство исторической раны.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достоинства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удержать внутреннюю опору, когда внешняя реальность враждебна. В этом проявляется нравственная сила лирики и её способность защищать человеческое в человеке.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 революции, Гражданской и Великой Отечественной войнах, а также о сталинской эпохе сохраняют не только события, но и тональность времени, его страх и надежду.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поэзии: три крупные истории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Строка, которая удерживает имя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стихотворение сохраняет человека лучше любой справки. В нём остаются имя, голос, привычная интонация и подробность, по которой узнаётся целая жизнь. Так поэзия превращает частную судьбу в знак эпохи и делает память живой, а не формальной.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Листок из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тетрадь, выцветшие чернила и короткая запись могут рассказать о времени больше длинного отчёта. Поэт фиксирует не только событие, но и настроение дня: тревогу, ожидание, страх или тихую надежду, которую позже читает уже другое поколение.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 в темноте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официальная история молчит о боли, стихотворение сохраняет человеческий след. Оно напоминает о тех, чьи голоса могли исчезнуть, и соединяет личную память с памятью страны, превращая утрату в нравственный урок для будущих читателей.
</a:t>
            </a:r>
            <a:endParaRPr lang="en-US" sz="10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 поэзии вместе со временем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исторические обстоятельства не отменяют традицию: они заставляют поэтов по‑другому использовать уже известные формы и интонации.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затрагивают все уровни текста, но классические размеры и жанры сохраняются, приобретая новое звучание в другой культурной среде.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сопоставление поэтики XVIII–XX веков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личное переживание становится исторически значимым текстом
</a:t>
            </a:r>
            <a:endParaRPr lang="en-US" sz="1963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превращения частного чувства в культурный символ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поэт важен для понимания времени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показывают внутренний мир человека в конкретный исторический момент, поэтому становятся ценным источником для истории культуры и для понимания того, как общество мыслит о себе.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литературы это помогает соединить анализ рифмы, образов и композиции с историческим контекстом и увидеть, почему авторская позиция важна не меньше, чем сюжет.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текст сохраняет атмосферу эпохи точнее сухой хроники: в нём слышны страхи, надежды, привычная речь и нравственные ориентиры, по которым живёт поколение.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поэт и цифровая эпоха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ускоряет восприятие текста: читатель чаще выбирает короткие формы, ясную интонацию и минималистичную композицию. Поэтому современная поэзия нередко говорит о одиночестве, рассеянности и жизни в потоке сообщений.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традиционная лирика не исчезает, а переосмысляет новые условия. Поэты используют опыт соцсетей, визуальной культуры и городского ритма, чтобы точнее показать человека в мире постоянного информационного шума.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время: литература как память эпохи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просто отражает историю, а переводит её в образ и интонацию, которые сохраняются дольше событий. Поэтому поэзия помогает понять и прошлое, и человека в нём.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2026-05-23T14:50:01Z</dcterms:created>
  <dcterms:modified xsi:type="dcterms:W3CDTF">2026-05-23T14:50:01Z</dcterms:modified>
</cp:coreProperties>
</file>