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химических элементов в организме: основные направления изучения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макро- и микроэлементов в жизнедеятельности человека, их функции и источники.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живых организмов: базовые понятия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выявили около 80 элементов, входящих в тело человека. Макроэлементы требуются в значительных количествах, микроэлементы — в следах, обеспечивая жизненно важные процессы и здоровье.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составляют свыше 99% массы тела человека и обеспечивают структурные и функциональные компоненты организма.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Макроэлементы: определение, перечень и доли в организме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макроэлементы включают кальций, фосфор, магний, калий, натрий, сера и хлор, участвующие в метаболизме и поддержании физиологических функций.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макроэлементам относятся кислород, углерод, водород и азот — основы органической материи и жизненно важных соединений.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 кислород занимает около 65%, углерод — 18%, водород — 10%, азот — 3%, остальные макроэлементы — менее 2% массы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распределение макроэлементов в организме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позволяют визуально понять количественное преимущество кислорода и основных элементов над остальными составляющими.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доминирует в составе тела, поддерживая процессы дыхания и окисления; остальные макроэлементы важны для структуры и обмена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90724"/>
            <a:ext cx="203100" cy="162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283" y="1968014"/>
            <a:ext cx="181912" cy="20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0383" y="1968014"/>
            <a:ext cx="181912" cy="20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81698"/>
            <a:ext cx="203100" cy="180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4583" y="1968014"/>
            <a:ext cx="181912" cy="20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основных макроэлементов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(O)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клеточное дыхание и участие в образовании воды, критически необходим для энергетического обмена в организме.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(H)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метаболических реакциях, поддерживает кислотно-щелочной баланс и структуру органических молекул.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(C)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элемент органических соединений, формирует скелет биомолекул — углеводов, белков, жиров и нуклеиновых кислот.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(Ca)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компонент костей и зубов, регулирует мышечные сокращения и играет ключевую роль в свертывании крови.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(Mg)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Кофактор более 300 ферментативных реакций, поддерживает энергетический обмен и функцию нервной системы.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 натрий обеспечивают передачу нервных импульсов через клеточные мембраны, регулируя электролитный баланс и возбудимость тканей.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является компонентом желудочного сока (соляная кислота), а также участвует в поддержании осмотического давления и кислотно-щелочного равновесия.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входит в состав аминокислот (метионина, цистеина) и витаминов группы B, влияя на обмен веществ и синтез белков.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макроэлементов: их роль в физиологии клетки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макроэлементов в организме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основных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кальция (99%) сосредоточена в скелете, обеспечивая его прочность. Магний расположен примерно на 60% в костях и зубах, поддерживая минеральный баланс.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макроэлементов в тканях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находится в костях и участвует в энергетическом обмене через АТФ. Натрий преобладает во внеклеточной жидкости, в то время как калий сосредоточен в цитоплазме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2673"/>
            <a:ext cx="4389600" cy="19559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и симптомы избытка макроэлементов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нормы ВОЗ для подростков и основные проявления гипердозировок.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Следование рекомендуемым нормам предотвращает токсические эффекты и поддерживает нормальный физиологический статус.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13" y="1101900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557" y="1836937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75462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3966" y="3307062"/>
            <a:ext cx="248850" cy="28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45563"/>
            <a:ext cx="277500" cy="27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Микроэлементы: определение и основные представители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(Fe)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элемент крови, входит в состав гемоглобина и миоглобина, обеспечивая транспорт кислорода к тканям.
</a:t>
            </a:r>
            <a:endParaRPr lang="en-US" sz="1072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(Zn)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работе свыше 300 ферментов, способствует иммунной защите и заживлению ран.
</a:t>
            </a:r>
            <a:endParaRPr lang="en-US" sz="1072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(Cu)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для обмена железа, синтеза меланина и функционирования центральной нервной системы.
</a:t>
            </a:r>
            <a:endParaRPr lang="en-US" sz="1072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(I)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 гормонов щитовидной железы, регулирует обмен веществ и развитие организма.
</a:t>
            </a:r>
            <a:endParaRPr lang="en-US" sz="1072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Селен (Se)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Антиоксидант, защищает клетки от повреждения свободными радикалами и поддерживает иммунитет.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гемоглобин и миоглобин, обеспечивая перенос кислорода и участие в энергетическом обмене клеток.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Микроэлементы: биологическая роль и содержание в организме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активирует множество ферментов, влияет на иммунитет, рост кожи и заживление повреждений.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Селен играет роль антиоксиданта, защищает клетки от оксидативного стресса и поддерживает работу иммунной системы.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Марганец необходим для формирования костной ткани и функционирования ферментов, участвующих в обмене углеводов и липидов.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является незаменимым для синтеза гемоглобина и эффективного переноса кислорода в тканях, обеспечивая жизнедеятельность клеток и поддержание энергетического обмена.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микроэлементов для здоровья человека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играет ключевую роль в регуляции иммунного ответа, способствует заживлению ран и поддерживает функционирование более 300 ферментов, влияя на клеточный метаболизм.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участвует в обмене железа, стимулируя выработку меланина, йод необходим для образования гормонов щитовидной железы, а марганец и селен поддерживают функции костей и антиоксидантную защиту соответственно.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Фтор обеспечивает минерализацию зубной эмали и костей, предотвращая кариес и нарушение структуры костной ткани, критичен для здоровья скелета.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микроэлементы: значение и клинические проявления дефицита
</a:t>
            </a:r>
            <a:endParaRPr lang="en-US" sz="1972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Кобальт является центральным элементом витамина B12, что важно для образования эритроцитов и предотвращения анемии при его недостатке.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Молибден входит в состав оксидоредуктаз, ферментов, участвующих в обменных процессах, и играет роль в детоксикации и метаболизме азотистых соединений.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 регулирует углеводный обмен, улучшая чувствительность к инсулину, а никель – структурный компонент некоторых ферментов, влияющих на метаболические реакции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 избыток элементов: последствия для организма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Железодефицитная анемия: симптомы и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вызывает снижение уровня гемоглобина, что проявляется хронической усталостью, бледностью кожи и одышкой. Это приводит к ухудшению кислородного обмена и снижению работоспособности.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Гипокальциемия и её влияние на мышцы и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кальция проявляется мышечными судорогами, повышенной ломкостью костей и зубов. Эти нарушения могут привести к остеопорозу и повышенному риску переломов.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йододефицита и избытка натрия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Йододефицит способствует развитию зоба и снижению умственного развития у детей. Избыток натрия часто приводит к артериальной гипертензии и отёкам, ухудшая сердечно-сосудистое здоровье.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макро- и микроэлементов в питании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и продукты с высоким содержанием натрия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является основным поставщиком натрия, который также содержится в хлебобулочных изделиях и сырах. Регулирование потребления важно для предотвращения гипертонии.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фруктов и овощей в обеспечении калия и кальция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бананы и зелень богаты калием, необходимым для работы мышц и сердца. Молочные продукты служат основным источником кальция, обеспечивая прочность костей и зубов.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растительные источники железа и цинка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печень и бобовые обеспечивают организм железом, необходимым для кроветворения, а орехи, семечки и мясо – цинком, который поддерживает иммунные функции и метаболизм.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38" y="1281025"/>
            <a:ext cx="4334724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суточных норм и фактического потребления элементов школьниками
</a:t>
            </a:r>
            <a:endParaRPr lang="en-US" sz="212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рекомендуемые нормы ВОЗ и Минздрава России в сравнении с усредненными данными по питанию российских школьников, выявляя дефициты важных микро- и макроэлементов.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потребление железа, кальция и йода у школьников ниже рекомендуемого уровня, что указывает на риск развития дефицитных состояний при продолжительном таком питании.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Минздрав РФ, исследования питания школьников 2023 г.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организма в элементах меняются с возрастом и полом: у подростков увеличивается потребность в кальции для минерализации костей и железе для наращивания мышечной массы.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факторы, влияющие на потребность в элементах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и период лактации значительно повышают требования к микро- и макроэлементам, чтобы обеспечить развитие плода и поддерживать здоровье матери.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влияют на потери натрия и калия через пот, что требует адаптации суточного потребления и предотвращения электролитного дисбаланса.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метаболизма химических элементов в организме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поступления, распределения и выведения элементов из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концентрации химических элементов в биологических жидкостях — крови и моче — позволяет выявлять дефицит или избыток микро- и макроэлементов.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и мониторинга баланса элементов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маркеры, такие как уровень ферритина и экскреция кальция с мочой, служат индикаторами состояния запасов и обмена элементов в организме.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аналитические методы, включая атомно-абсорбционную и масс-спектрометрию, обеспечивают высокоточную количественную оценку элементов на микроуровне.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симптомы и общие показатели крови дополняют лабораторные данные, позволяя комплексно оценить состояние минерального баланса и его влияние на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вызовы в обеспечении минерального баланса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йода и его экологические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йода в почвах приводит к массовому дефициту этого микроэлемента у населения, особенно в регионах с низким содержанием морских продуктов. Экологические нарушения усугубляют проблему во многих странах.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избыток натрия в рационе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обработанных пищевых продуктов в городах становится причиной перенасыщения натрием, что повышает риски гипертонии. Минерализация водопроводной воды и бедный на микроэлементы рацион усугубляют минеральный дисбаланс.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баланса химических элементов для здоровья и развития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оптимального уровня макро- и микроэлементов жизненно необходимо для полноценного роста и функционального состояния организма. Регулярный контроль и рациональное питание способствуют профилактике заболеваний и укреплению здоровья.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2026-05-10T04:23:01Z</dcterms:created>
  <dcterms:modified xsi:type="dcterms:W3CDTF">2026-05-10T04:23:01Z</dcterms:modified>
</cp:coreProperties>
</file>