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Подцарства настоящих водорослей и Багрянки: обзор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водоросли — важные водные организмы с уникальными характеристиками.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водорослей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учёные изучают водоросли как фотосинтезирующих организмов. Багрянки, возникшие около 1,2 миллиарда лет назад, представлены в морских экосистемах по всему миру.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настоящих водорослей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содержат хлорофилл а и b и запасают крахмал, бурые — фукоксантин и альгинаты, багрянки — фикоэритрин и фикоцианин вместе с флоридовым крахмалом.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предоставляет понимание эволюционных связей и адаптаций каждого подцарства в разных условиях среды.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водоросли делятся на зелёные, бурые и багрянки, основываясь на типах пигментов и клеточном строении.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настоящих водорослей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таллома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Талломы настоящих водорослей варьируются от простых нитей до сложных листовидных структур. Размеры могут быть от микроскопических до метровых, завися от условий среды.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водорослей меняется под влиянием течения, освещённости и глубины, эффективно приспосабливаясь к конкретным водным средам.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не имеют типичных растений органов, таких как корни или листья, что отличает их строение и особенности жизнедеятельности.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багрянок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содержатся уникальные фиксобилиновые пигменты, которые обеспечивают фотосинтез при слабом освещении.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Запасным веществом служит флоридовый крахмал, находящийся в вакуолях, отличающийся от крахмала высших растений.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багрянок состоит из целлюлозы и пектиновых элементов, образуя прочный двойной слой для защиты и поддержания формы.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расположено центрально и содержит генетический материал, обеспечивающий наследственность и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пигментами являются фикоэритрин (красный) и фикоцианин (синий), которые вместе с хлорофиллом а и d позволяют эффективно улавливать свет на больших глубинах.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Ярко-красная окраска багрянок обусловлена преобладанием фикоэритрина, особенно заметным на солнечном свете.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Пигментная система багрянок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обитания багрянок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прибрежные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чаще всего встречаются в тёплых и умеренных береговых водах, где условия способствуют их активному росту и развитию.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участки до 200 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пигментам, багрянки могут фотосинтезировать на значительных глубинах при сниженной освещённости.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в пресных водах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среде багрянки почти не встречаются, являясь исключением и адаптированными локальными видами.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тёплого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багрянок предпочитают умеренные и тёплые водные области, где температура и световые условия благоприятны.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багрянок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 помощью спор, что позволяет быстро и эффективно увеличивать численность при благоприятных условиях.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процесс карпогамии, включающий слияние гамет и образование диплоидных стадий, характерен для багрянок.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жизненном цикле чередуются гаплоидные и диплоидные фазы, обеспечивающие генетическую разнообразность.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интенсивность размножения зависят от температуры, освещённости и солёности воды.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багрянок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таллома происходит за счёт клеточного деления в верхушечной зоне, обеспечивая формирование характерной структуры водоросли.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багрянки формируют крупные колонии, площади которых достигают нескольких квадратных метров, создавая значительную биомассу.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биомасса может доходить до 10–12 кг на квадратный метр, что важно для экосистем и хозяйственного использования.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водорослей разных групп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размер талломов багрянок составляет 20-50 см, значительно уступая бурым водорослям по максимальной длине.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доминируют по размеру, тогда как багрянки занимают средний диапазон, влияя на экосистему в меньшей масштабности.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ботанические справочники,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багрянок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— морская красная водоросль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широко используется в азиатской кухне, особенно для приготовления суши. Эта багрянка имеет тонкие красные листовидные талломы, растущие на камнях в прибрежных водах. Она ценится за питательные свойства и богатство витаминов.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Делессерия с перистыми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Делессерия — морская багрянка с характерными перистыми красными листьями. Обитает в умеренных морских зонах, образуя густые заросли, которые служат укрытием для мелких морских обитателей и способствуют биоразнообразию.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Батрахоспермум — пресноводная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Батрахоспермум отличается от большинства багрянок тем, что приспособлен к жизни в пресной воде. Этот вид имеет изящные ветвистые развилки, встречается в чистых озерах и реках, играя роль в экосистемах пресных вод.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различных водорослей: сравнительный анализ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фотосинтетических пигментов в зелёных, бурых и красных водорослях подчёркивает уникальность багрянок по содержанию фикоэритрина.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выделяются высоким содержанием фикоэритрина и фикоцианина, что позволяет им эффективно фотосинтезировать в глубоководных условиях.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ботаники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багрянок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обеспечивают значительную часть органического вещества в морской экосистеме благодаря фотосинтезу, поддерживая пищевые цепи.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заросли создают убежище для многих беспозвоночных и малых рыб, стимулируя биоразнообразие в прибрежных зонах.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Формируя подводные леса, багрянки стабилизируют морское дно, снижая эрозию и улучшая среду обитания.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влияют на кислородный баланс морских вод, поддерживая здоровье экосистемы и ее устойчивость.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багрянок человеком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промышленности и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багрянок получают агар-агар — важный компонент для лабораторных исследований, пищевой промышленности и фармацевтики. Экстракты применяются для создания лечебных мазей и биопрепаратов.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косметологии и кулинарии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косметологии багрянки используют как источник витаминов и минералов, укрепляющих кожу. В традиционной азиатской кухне багрянки входят в состав блюд и суши за их полезные свойства и вкус.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багрянок для человека и окружающей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содержат витамины, белки и минералы, способствующие здоровому питанию и укреплению иммунитета человека.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 для очистки воды от токсинов и тяжёлых металлов, используя способности биофильтрации.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багрянок улучшает обмен веществ и поддерживает общее состояние организма благодаря природному составу.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72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и бурые водоросли: сравнительная характеристика
</a:t>
            </a:r>
            <a:endParaRPr lang="en-US" sz="2372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признаки багрянок и бурых водорослей, выявляя различия в пигментах, облике и сфере применения.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связаны с пигментным составом и использованием в промышленности.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водорослей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5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5649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исследования багрянок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впервые описали сложные стадии жизненного цикла багрянок, включая чередование поколений с двойственным оплодотворением.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выявили генетическое сходство багрянок с другими водорослями, что даёт новые возможности для биотехнологий.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активно изучают багрянки для создания препаратов в медицине и средств экологии, расширяя сферу их практического использования.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багрянок в производство кислорода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обеспечивают около 5% кислорода мирового океана, играя важную роль среди морских продуцентов.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меньший масштаб, багрянки значимы для поддержания баланса кислорода в морских экосистемах.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порфира окрашивает прибрежные камни ярко-красным, создавая живописные морские пейзажи и выступая индикатором здоровья воды.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багрянки устойчивы к высокой солёности и экстремальным температурным условиям, что способствует их распространению в разнообразных средах.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багрянок в природе: интересные факты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и сохранения багрянок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— древние и ключевые обитатели морей, поддерживающие экологический баланс и обладающие значительным потенциалом для науки и промышленности.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2026-05-08T01:39:24Z</dcterms:created>
  <dcterms:modified xsi:type="dcterms:W3CDTF">2026-05-08T01:39:24Z</dcterms:modified>
</cp:coreProperties>
</file>