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европейского Просвещения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Разум, труд и свобода меняют образ человека в литературе.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Просвещения: человек, общество, разум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писатели Англии, Франции и Германии искали новые ответы на вопрос, каким должен быть человек. Их книги учили думать самостоятельно, замечать несправедливость и верить в силу воспитания.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черты просветительского человека и их литературные примеры.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человек в литературе Просвещения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эпохи соединяет разум, нравственность и жизненный опыт, а человек показан как личность, способная к развитию.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идей европейского Просвещения XVIII века и изучаемых произведений Дефо, Свифта, Руссо, Лессинга.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просветительского героя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ценится не по происхождению, а по поступкам. Важнее всего его умение быть полезным, принимать решения самостоятельно и отвечать за последствия своих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трудолюбив, наблюдателен и умеет учиться на ошибках. Просветительская литература показывает: опыт, образование и честная работа помогают человеку стать лучше.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дисциплина и нравственные правила для него не менее важны, чем знания. Герой должен сохранять достоинство, уважать других и не поддаваться предрассудкам.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интерес к повседневной жизни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работа, дорога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Просвещения часто переносят действие в обычное пространство: дом, мастерскую, дорогу, корабль или остров. Такие детали делают историю живой и понятной, а герой в ней выглядит не сказочным, а близким читателю.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зеркало жизни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уделяет внимание письмам, дневникам, спискам вещей и рассказам о дороге. Через такие формы читатель видит не только события, но и повседневные привычки, труд, сомнения и маленькие открытия героя.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без короны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королей и мифических богатырей на первый план выходят купцы, учителя, путешественники, слуги и простые горожане. Их будни, заботы и привычки становятся важными, потому что именно в них раскрывается характер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связывали развитие личности с воспитанием, но не отказывались от чувств и свободы.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идеального человека эпохи Просвещения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основами считались разум и нравственность; остальные качества поддерживали личностный рост и человеческую полноту.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представлений европейского Просвещения XVIII века о человеке.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Даниэль Дефо и человек, который учится жить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«Робинзон Крузо» герой выживает не случайно, а благодаря трудолюбию, памяти и умению всё продумывать заранее. Он действует спокойно и последовательно.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строит жилище, добывает пищу, ведёт учёт вещей и планирует дела. Остров постепенно становится обжитым пространством, потому что человек умеет организовать жизнь вокруг себя.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 важную мысль Просвещения: личность формируется через ежедневный труд, ответственность и практический опыт. Человек может стать сильнее, если не сдаётся и учится.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Джонатан Свифт: сатирический взгляд на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Лилипуты, великаны и разумные лошади становятся не просто необычными существами, а способами сравнить человека с разными мерками. На таком фоне лучше заметны его пороки и заблуждения.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Свифт показывает, что ум не всегда делает человека нравственным. Общество может поощрять самообман, поэтому героям и читателям нужно критическое мышление.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«Путешествиях Гулливера» автор использует сатиру, чтобы показать человеческие слабости. Преувеличение помогает увидеть гордыню, жадность и тщеславие особенно ясно.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у Свифта не унижает человека, а заставляет его задуматься о себе. Через смех автор приводит к серьёзному выводу о необходимости честности и внутренней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веры в разум к вниманию к чувствам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литературного образа человека в XVIII веке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помог литераторам увидеть, что человек может быть добрым от природы, а значит, воспитание и среда очень важны для его характера.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стал временем, когда литература особенно остро задумалась о природе человека и влиянии общества.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Жан-Жака Руссо о природе человека и европейская литература XVIII века.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5329" y="2971106"/>
            <a:ext cx="25312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2971106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признания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строят сюжет как цепочку писем, исповедей и откровенных разговоров. Так читатель видит не только события, но и сомнения героя, его ошибки и путь к нравственному выбору.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испытания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раскрывается в трудностях, разочарованиях и встречах с разными людьми. Опыт помогает герою взрослее смотреть на жизнь, лучше понимать себя и уважать чужое мнение.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добре и зле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проза любит показывать героя в ситуации выбора. Он должен понять, что справедливо, а что нет, и научиться отвечать за свои поступки перед собой и другими людьми.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свобода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XVIII века показывают, что человек может меняться благодаря образованию, дружбе и любви. Свобода в таких произведениях связана не с капризом, а с ответственным поведением.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проза XVIII века и воспитание личности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писатель по-своему раскрывает человека эпохи Просвещения.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авторы и их образ человека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разные акценты, но общий идеал один: разумный, нравственный и развивающийся человек.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европейского Просвещения XVIII века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против предрассудков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важнее происхождения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Лессинг показывает, что ценность человека определяется не знатностью и не верой, а его мыслями, поступками и внутренней честностью. Такой взгляд был очень смелым для XVIII 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без вражды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Лессинга важно уметь слушать другого и не превращать спор в ненависть. Его произведения учат терпимости, потому что разумный разговор помогает людям понять друг друга лучше, чем вражда.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особенно резко выступали против того, что мешало человеку мыслить самостоятельно и жить по совести.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осуждала литература Просвещения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мишени критики — невежество и лицемерие; остальные пороки тоже важны, но считаются следствием неправильного устройства общества.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европейского Просвещения XVIII века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в литературе Просвещения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произведениях эпохи часто показана как умная и чувствительная личность. Её мнение имеет значение, а достоинство не зависит от положения в обществе или богатства семьи.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героини важны образование и право быть услышанной. Писатели подчёркивают, что внутренняя свобода помогает ей сохранять честь, самостоятельность и нравственную силу даже в трудных обстоятельствах.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тексты сохраняют ограничения своего времени. Поэтому рядом с уважением к женщине нередко звучит спор о том, какую роль ей отводят семья и общество.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показывает постепенное движение к идее равенства. Литература не отменяет старые взгляды сразу, но уже заставляет читателя задуматься о справедливости и уважении к личности.
</a:t>
            </a:r>
            <a:endParaRPr lang="en-US" sz="12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показывают внутренний мир героя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позволяет герою говорить откровенно и адресно. В нём особенно заметны чувства, просьбы, упрёки и надежды, поэтому характер раскрывается естественно и убедительно.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запись показывает события сразу после переживания. Читатель видит живую реакцию героя, его сомнения, страхи и попытки разобраться в собственной жизни и поступках.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помогает показать признание ошибок и внутреннюю честность. Герой не скрывает слабости, а рассказывает о них, поэтому его образ становится глубже и человечнее.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самим собой передаёт борьбу мыслей и чувств. Такие сцены делают героя психологически правдоподобным, потому что показывают его выбор не только в действии, но и в сознании.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просветительском сюжете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герой проходит через ошибку, опыт и нравственное взросление.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критика общества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XVIII века показывают, как невежество и предрассудки мешают людям жить достойно. Они делают видимыми ошибки общества, а не просто осуждают отдельных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человек, способный думать, сочувствовать и отвечать за свои поступки. Именно по этим качествам литература Просвещения предлагает судить о личности.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осуждаются жестокость, фанатизм и пустая показность. Эти черты разрушают доверие между людьми и делают жизнь несправедливой, даже если внешне всё выглядит благополучно.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современный читатель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читатель легко узнаёт в героях XVIII века вопросы выбора, ответственности и свободы. Поэтому литература этого времени звучит не как далёкая история, а как разговор о человеке сегодня.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по-прежнему важно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не потеряли значения. Образование, уважение к личности и критическое мышление остаются важными и для школьной жизни, и для взрослого мира. Они помогают отличать факты от предрассудков.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человек Просвещения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Просвещения учит ценить разум, труд, нравственность и внутреннюю свободу. Она показывает, что человек становится лучше через знание, опыт, воспитание и уважение к другим.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2026-05-22T12:28:50Z</dcterms:created>
  <dcterms:modified xsi:type="dcterms:W3CDTF">2026-05-22T12:28:50Z</dcterms:modified>
</cp:coreProperties>
</file>