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страницы есть в Красной книге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страницы рассказывают, кому в природе нужна помощь.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Красная книга важна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помогает учёным собирать сведения о редких видах и вовремя замечать, кому грозит исчезновение. Она показывает, какие угрозы создают люди и как можно защитить природу раньше, чем станет слишком поздно.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страница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страница означает, что виду грозит очень большая опасность. Таких животных, растений или грибов осталось очень мало, поэтому им нужна срочная защита и внимательное наблюдение.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исчезновению приводят охота, разрушение мест жизни, загрязнение воды и почвы, а также лесные пожары. Когда природе не дают восстановиться, редким видам становится особенно трудно выжить.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страница предупреждает: если не помочь вовремя, вид может исчезнуть совсем. Это как сигнал тревоги для людей, которые хотят сохранить живую природу для будущего.
</a:t>
            </a:r>
            <a:endParaRPr lang="en-US" sz="9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страница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Виды, которых больше нет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страница сообщает о видах, которые уже исчезли с Земли. Она напоминает, что некоторые потери невозможно исправить, даже если очень сильно захотеть.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произошло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причиной становились охота, вырубка лесов и сильные изменения природы, вызванные человеком. Когда место жизни разрушается, животные и растения не успевают приспособиться.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страницы учат бережнее относиться к природе сейчас. Если не защищать редкие виды вовремя, потом их можно будет увидеть только на картинках и в книгах.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Жёлтая страница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Жёлтая страница показывает виды, которых ещё можно встретить, но их становится всё меньше. Учёные стараются заметить опасность заранее, пока ситуация не стала очень серьёзной.
</a:t>
            </a:r>
            <a:endParaRPr lang="en-US" sz="1016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без перерыва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такими видами следят особенно внимательно: считают особей, изучают места жизни и проверяют, не появились ли новые угрозы. Это помогает вовремя принять меры.
</a:t>
            </a:r>
            <a:endParaRPr lang="en-US" sz="983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 на 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помощь приходит быстро, численность вида может остановить падение и начать восстанавливаться. Жёлтая страница словно говорит: ещё не поздно, но тянуть нельзя.
</a:t>
            </a:r>
            <a:endParaRPr lang="en-US" sz="10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страница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редкие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страница рассказывает о видах, которые встречаются очень редко. Их можно заметить только в немногих местах, поэтому они легко остаются незамеченными.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 всё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изменения могут повлиять на очень редкий вид. Поэтому важно сохранять его места обитания и не нарушать природный порядок без необходимости.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видов особенно важны чистая вода, тихие леса и спокойные участки природы. Если среда становится шумной или грязной, редкому виду становится труднее жить.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Серая страница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сведений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Серая страница нужна для видов, о которых пока известно мало. Учёные ещё не собрали достаточно данных, чтобы точно понять, насколько им сейчас нужна помощь.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вопросы для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выясняют, где живёт вид, чем он питается, как размножается и сколько его осталось. Каждое новое наблюдение помогает заполнить важные пробелы.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продолжается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Серая страница показывает, что природу ещё не успели хорошо изучить. Значит, нужны наблюдения, экспедиции и терпеливые учёные, которые любят задавать вопросы.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зелёная страница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удалось защитить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страница показывает хороший результат: вид сумели сохранить, и он уже не находится в такой опасности, как раньше.
</a:t>
            </a:r>
            <a:endParaRPr lang="en-US" sz="875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Помогли места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вид восстанавливается потому, что люди бережно охраняют леса, реки и другие природные уголки, где ему удобно жить.
</a:t>
            </a:r>
            <a:endParaRPr lang="en-US" sz="874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Снизили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охоту, ловлю и разрушение природы даёт видам время восстановиться. Без опасности они чувствуют себя намного увереннее.
</a:t>
            </a:r>
            <a:endParaRPr lang="en-US" sz="84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Помогли люди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появляется благодаря заповедникам, питомникам и заботливым людям. Когда природу не тревожат, у редких видов появляется второй шанс.
</a:t>
            </a:r>
            <a:endParaRPr lang="en-US" sz="7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жители страниц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хозяин дальневосточной тайги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живёт в лесах Дальнего Востока и нуждается в больших, спокойных территориях. Когда леса сохраняют и охраняют, у этого сильного хищника появляется больше шансов на жизнь и воспитание потомства.
</a:t>
            </a:r>
            <a:endParaRPr lang="en-US" sz="83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и венерин башмачок: красота, которую берегут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растёт в водоёмах, а венерин башмачок — в лесах, где особенно важно не нарушать природный покой. Эти растения красивы, но очень уязвимы, поэтому их легко повредить неосторожностью.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и белый журавль: редкие и осторожные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нуждается в лесах и больших пространствах, а белый журавль — в спокойных местах для гнёзд и отдыха. Оба вида напоминают, что редким животным нужна тишина, охрана и уважение к их дому.
</a:t>
            </a:r>
            <a:endParaRPr lang="en-US" sz="8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вида в Красную книгу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защитники природы замечают, что вид стал реже встречаться, и начинают собирать первые сведения о его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считают особей, изучают места обитания и выясняют, какие угрозы мешают виду жить и размножаться.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Выбор страницы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вид включают в нужную страницу Красной книги и намечают меры охраны, чтобы дать ему шанс сохранить численность.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 попадает в Красную книгу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наблюдений учёных и последующей оценки состояния вида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пишут о каждом виде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указывают точное название вида и коротко описывают, как он выглядит. Это помогает не перепутать его с похожими животными, растениями или грибами и сразу понять, о ком идёт речь.
</a:t>
            </a:r>
            <a:endParaRPr lang="en-US" sz="1028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 живёт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отмечают места обитания: лес, степь, горы, море или тундру. Иногда добавляют карту, чтобы показать, где вид встречается чаще всего и почему именно там ему особенно нужна защита.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особей осталось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 примерную численность вида, ведь по ней видно, насколько он редок. Если особей мало, учёные понимают: промедление опасно, а помощь нужна как можно скорее.
</a:t>
            </a:r>
            <a:endParaRPr lang="en-US" sz="1013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виду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также перечисляют причины редкости: охоту, вырубку лесов, загрязнение, пожары или исчезновение мест жизни. Эти сведения помогают выбрать меры охраны и следить за результатами.
</a:t>
            </a:r>
            <a:endParaRPr lang="en-US" sz="9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России собраны виды из лесов, степей, гор, морей и тундры. Это показывает, что редкие обитатели есть почти в каждом уголке страны, но каждому нужна своя защита.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Туда входят виды с Дальнего Востока, Кавказа, Сибири и Арктики. Условия в этих местах очень разные, поэтому учёным важно учитывать климат, корма и особенности среды обитания.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растения и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можно встретить не только животных, но и растения с грибами. Все они важны для природы, потому что каждый вид занимает в ней своё полезное место.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21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исчезают виды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вырубают, животные теряют укрытия, а растения — почву и тень. Вид может исчезнуть, если его дом разрушен быстрее, чем он успевает приспособиться.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 и воздух вредят и рыбам, и птицам, и растениям. Отравленная среда мешает питанию, росту и размножению, поэтому численность видов быстро падает.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Строительство, дороги и шум разрезают природные территории на маленькие части. Животным труднее искать пищу, пары и безопасные места, а людям остаётся меньше тихой природы.
</a:t>
            </a:r>
            <a:endParaRPr lang="en-US" sz="862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становится слишком жарко, холодно или сухо, многим видам сложно выжить. Меняются времена цветения, миграции и появления корма, и природа начинает путаться, как в смешной, но грустной игре.
</a:t>
            </a:r>
            <a:endParaRPr lang="en-US" sz="819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редким видам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Разводят и возвращают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редкие виды выращивают в питомниках и затем осторожно возвращают в природу. Так учёные помогают увеличить численность, когда в дикой среде виду уже слишком трудно.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природу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защищать сам вид, но и его дом: чистить реки, сажать леса и не вырубать лишнее. Без подходящей среды даже самый редкий зверь не удержится.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школьники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тоже могут быть настоящими помощниками природы: не рвать редкие растения, не мусорить, не ломать ветки и замечать красоту вокруг. Иногда это самый важный первый шаг.
</a:t>
            </a:r>
            <a:endParaRPr lang="en-US" sz="938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Охраняют места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создают заповедники и национальные парки, чтобы редкие виды жили спокойно. Там меньше шума, охоты и разрушения природы, поэтому у животных и растений больше шансов.
</a:t>
            </a:r>
            <a:endParaRPr lang="en-US" sz="9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заповедники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замечают, что вид становится редким, и заносят его в Красную книгу. Так становится ясно, что природе нужна срочная помощь.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безопасное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охраны создают заповедники и национальные парки. Здесь редкие виды могут жить спокойнее: меньше шума, меньше опасностей и больше шансов вырастить потомство.
</a:t>
            </a:r>
            <a:endParaRPr lang="en-US" sz="905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наблюдение 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продолжают следить за состоянием вида и проверяют, помогает ли охрана. Если всё идёт хорошо, численность может расти, а вид — чувствовать себя увереннее.
</a:t>
            </a:r>
            <a:endParaRPr lang="en-US" sz="9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страницы важны для школьников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замечать редкость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Красной книги помогают увидеть, что даже маленький зверёк или незаметный цветок могут быть очень важными. Школьники учатся внимательнее смотреть на природу и не проходить мимо.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добрые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Красной книги превращается в полезные привычки: не рвать редкие растения, не шуметь в лесу, не мусорить и уважать каждое живое существо. Природа это точно замечает.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 исчезает, природа теряет часть своего живого мира. Это не просто грустно — меняется вся цепочка жизни, и детям легче понять, почему беречь природу нужно уже сейчас.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работают как сигналы светофора для природы: они сразу показывают, где нужна срочная помощь, а где уже есть хорошие новости.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«Какие страницы есть в Красной книге»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 страниц помогают быстро понять, что происходит с видом: тревога, исчезновение, редкость, малоизученность или успех охраны.
</a:t>
            </a:r>
            <a:endParaRPr lang="en-US" sz="13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Красной книги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список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не лежит на полке ради красоты. Она собирает важные сведения о редких видах и помогает понять, кому угрожает опасность прямо сейчас.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предупреждает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страница словно говорит: посмотри внимательнее, вид может исчезнуть. Такое предупреждение помогает учёным, взрослым и детям вовремя заметить проблему и начать действовать.
</a:t>
            </a:r>
            <a:endParaRPr lang="en-US" sz="984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даёт надежду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угрозу заметить рано, вид можно защитить, а иногда и восстановить его численность. Поэтому Красная книга — это не только тревога, но и надежда на спасение.
</a:t>
            </a:r>
            <a:endParaRPr lang="en-US" sz="10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показывает судьбу редких видов с помощью разных цветов страниц. Они помогают вовремя заметить опасность, понять, кому нужна помощь, и сохранить живую природу для будущих поколений.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2026-05-26T04:45:30Z</dcterms:created>
  <dcterms:modified xsi:type="dcterms:W3CDTF">2026-05-26T04:45:30Z</dcterms:modified>
</cp:coreProperties>
</file>