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Некрасов: поэт, издатель, голос народной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услышал боль народа и сделал её темой высокой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жил в эпоху крепостного права, острых общественных вопросов и растущей роли литературы. Писатели тогда не только создавали произведения, но и откликались на судьбу страны.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 перемен и споров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Ярославской губернии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родился 28 ноября 1821 года в городе Немирове. Позднее его детство прошло в селе Грешнево Ярославской губернии.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был помещиком, и домашняя обстановка отличалась строгостью. Рано столкнувшись с жёсткостью жизни, будущий поэт особенно остро чувствовал несправедливость.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Деревня, крестьянский труд и бедность глубоко запомнились Некрасову. Эти наблюдения стали основой многих его будущих стихотворений и поэм.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Петербург и трудная юность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 году Некрасов отправился в Петербург учиться, но быстро остался без поддержки семьи. Ему пришлось жить очень скромно и самому заботиться о будущем.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подрабатывал, много читал и пробовал писать, постепенно понимая цену самостоятельности. Позднее этот опыт помог ему правдиво говорить о бедности и человеческом достоинстве.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29859" y="3304813"/>
            <a:ext cx="201906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1840-х годах Некрасов начал печатать стихи, прозу и фельетоны. Так он постепенно вошёл в литературный круг и научился говорить с читателем прямо.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«Мечты и звуки»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книга не принесла громкого успеха, но стала важным началом. Она показала, что Некрасов ищет свой голос и ещё не нашёл окончательную манеру письма.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романтизма 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поэт отказался от слишком возвышенной интонации. Его стихи стали проще, точнее и ближе к настоящей жизни обычных людей.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наблюдателя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внимательно всматривался в город, людей и их повседневные заботы. Это наблюдение помогло ему писать не отвлечённо, а конкретно и 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«Современник»: журнал, который менял литературу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больших имён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журнала печатались И. С. Тургенев, Л. Н. Толстой, Н. Г. Чернышевский, Н. А. Добролюбов. Благодаря этому «Современник» стал местом, где литература и общественная мысль шли рядом.
</a:t>
            </a:r>
            <a:endParaRPr lang="en-US" sz="1198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с сильной позицией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1847 года Некрасов был связан с журналом «Современник» и со временем стал его ведущей фигурой. Он не просто подбирал тексты, а формировал общий тон издания и его отношение к жизни общества.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трибуна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читателей «Современник» был не только литературным журналом, но и важной общественной площадкой. Через него обсуждали вопросы свободы, справедливости и будущего страны.
</a:t>
            </a:r>
            <a:endParaRPr lang="en-US" sz="12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Некрасова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стихах часто переплетаются: разговор о человеке у Некрасова почти всегда становится разговором о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народ и труд простых людей; через них поэт раскрывает совесть, сострадание и чувство ответственности.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ключевых произведений Некрасова, представленных в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1860–1870-х годах и осталась незавершённой. В её центре — семь крестьянских странников, которые отправились искать счастливого человека по всей России.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«Кому на Руси жить хорошо»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изображает Россию после отмены крепостного права без украшений. В поэме слышны и надежда, и разочарование, и вопрос о том, что такое настоящее счастье.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живую народную речь, фольклорные мотивы и сатирические сцены. Так поэт показывает, как народ мыслит, спорит и оценивает свою жизнь.
</a:t>
            </a:r>
            <a:endParaRPr lang="en-US" sz="9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дорога показана не только как знак прогресса, но и как результат тяжёлого, изнурительного труда. За красивым видом скрыта высокая человеческая цена.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напоминает, что строительство связано с болезнями, усталостью и потерями рабочих. Поэтому внешнее достижение вызывает у читателя не только уважение, но и боль.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построено на резком контрасте между блеском результата и страданиями людей. Такой приём помогает поэту ясно выразить свою гражданскую позицию.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«Железная дорога» стала одним из самых известных примеров гражданской лирики Некрасова. В ней важны не только факты, но и нравственная оценка происходящего.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«Железная дорога»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крестьян в стихах Некрасова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у Некрасова — не безликая масса, а люди с привычками, характером и внутренней силой. Поэт показывает их так, чтобы читатель поверил каждому образу.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нужда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звучат голод, тяжёлая работа и постоянная нехватка сил. Но рядом с этими подробностями всегда есть уважение к терпению простых людей.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 страдании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трудных обстоятельствах крестьяне сохраняют нравственную стойкость. Некрасов подчёркивает, что бедность не уничтожает человеческое достоинство.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сила духа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мир у поэта не только страдающий, но и духовно богатый. В нём есть вера, выносливость и способность не терять надежду.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образы: сила, труд и судьба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Некрасова женщины часто показаны не как второстепенные персонажи, а как опора семьи и дома. Он особенно внимательно писал о крестьянках, которым приходилось много работать и терпеть.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героини сохраняют достоинство даже в тяжёлых обстоятельствах. Через их судьбы поэт показывает не только боль и усталость, но и внутреннюю стойкость, верность и нравственную силу.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19814"/>
            <a:ext cx="3848986" cy="19754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Некрасова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произведения, годы создания и ведущие темы помогают увидеть главные направления его творчества.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тексты связаны с жизнью народа, трудом и вопросами справедливости.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А. Некрасова и их датировка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жизненного наблюдения поэт приходит к нравственному выводу о судьбе народа.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гражданская лирика Некрасова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Некрасов часто пишет так, будто говорит с читателем напрямую. Разговорная интонация делает его стихи живыми и понятными даже при серьёзной теме.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его текстах заметны повторы, риторические вопросы и резкие противопоставления. Эти приёмы усиливают чувство тревоги, боли и справедливого возмущения.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Поэт любит точные бытовые детали и народные обороты речи. Благодаря этому картины жизни выглядят правдоподобно, а эмоциональный смысл становится особенно сильным.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стиля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русская литература XIX 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входит в литературу и постепенно уходит от ранней романтической манеры. Его интерес всё больше направляется к реальной жизни и судьбе простых людей.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 год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«Современником» делает его заметной фигурой литературной среды. Журнал объединяет авторов, которые обсуждают важные общественные и нравственные вопросы.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укрепляет традиции реализма и гражданской поэзии. Его стихи читают как отклик на события времени и разговор о совести, труде и народной жизни.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Некрасова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опыт повлиял на следующих поэтов и писателей. Они продолжили говорить о социальной справедливости, ответственности автора и праве литературы на серьёзный разговор с обществом.
</a:t>
            </a:r>
            <a:endParaRPr lang="en-US" sz="11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этапы Некрасова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его жизни связан с новым опытом, который затем вошёл в стихи, статьи и редакторскую работу.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становился поэт, тем сильнее личная биография соединялась с темами народа и справедливости.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Н. А. Некрасова: 1821–1877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«Последние песни»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болезнь и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Некрасов тяжело болел, но не оставлял литературный труд. Даже слабость не мешала ему думать о поэзии и продолжать писать новые тексты.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прощания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«Последние песни» звучит особенно лично и тихо. В нём есть боль, прощание и верность своему делу, которое поэт считал важным до конца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 показал, что поэзия может говорить не только о чувствах, но и о жизни страны. Его стихи помогают увидеть, как литература отвечает на вопросы времени.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Некрасов ярко изобразил труд, бедность и несправедливость, не отворачиваясь от трудных тем. Благодаря этому его произведения и сегодня звучат честно и убедительно.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 остаётся важным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Он особенно внимательно писал о женщинах и крестьянах, то есть о тех, чьи голоса часто не слышали. В этом проявляется его уважение к человеку и сочувствие к нему.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Его влияние заметно в русской литературе и сегодня. Некрасова помнят как поэта, который сумел соединить красоту стиха, правду жизни и гражданскую ответственность.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Некрасове для запоминания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главные даты и роли Николая Алексеевича Некрасова.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показывают путь от юности к зрелому влиянию на литературу и общественную мысль.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 А. Некрасове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Николая Алексеевича Некрасова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сумел сделать поэзию разговором о жизни народа, труде и совести. Его стихи учат видеть человека, замечать несправедливость и помнить, что слово поэта тоже отвечает за правду.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2026-05-22T13:48:24Z</dcterms:created>
  <dcterms:modified xsi:type="dcterms:W3CDTF">2026-05-22T13:48:24Z</dcterms:modified>
</cp:coreProperties>
</file>