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97600" y="2247351"/>
            <a:ext cx="5437013" cy="16197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3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В. Вересаев «Братишка»: рассказ о доброте, доверии и ответственности
</a:t>
            </a:r>
            <a:pPr algn="l" indent="0" marL="0">
              <a:lnSpc>
                <a:spcPct val="90000"/>
              </a:lnSpc>
              <a:buNone/>
            </a:pPr>
            <a:r>
              <a:rPr lang="en-US" sz="1034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о щенке, который учит бережности, сочувствию и честности.
</a:t>
            </a:r>
            <a:endParaRPr lang="en-US" sz="3103" dirty="0"/>
          </a:p>
        </p:txBody>
      </p:sp>
      <p:sp>
        <p:nvSpPr>
          <p:cNvPr id="4" name="Text 1"/>
          <p:cNvSpPr txBox="1"/>
          <p:nvPr/>
        </p:nvSpPr>
        <p:spPr>
          <a:xfrm>
            <a:off x="497600" y="4185432"/>
            <a:ext cx="5437013" cy="1627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53" y="375191"/>
            <a:ext cx="3456759" cy="44026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50494" y="885826"/>
            <a:ext cx="4456087" cy="33718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Вересаев и рассказ для первых читателей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Викентий Вересаев умел говорить о совести просто и ясно. «Братишка» легко понять первокласснику: здесь есть живой щенок, понятные чувства и важный нравственный урок.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593" y="1716712"/>
            <a:ext cx="284438" cy="45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16961" y="1716712"/>
            <a:ext cx="455100" cy="455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9262" y="3327084"/>
            <a:ext cx="455100" cy="455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01811" y="3360474"/>
            <a:ext cx="485400" cy="38832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316325" y="1363912"/>
            <a:ext cx="3011700" cy="116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Наблюдательный мальчик
</a:t>
            </a:r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внимательно замечает всё, что происходит рядом, и остро реагирует на каждый поворот события. Он не равнодушен, поэтому его чувства быстро меняются и запоминаются читателю.
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5453500" y="1363912"/>
            <a:ext cx="3072300" cy="116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Умеет привязываться
</a:t>
            </a:r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Мальчик легко откликается на ласку и искренне тянется к маленькому существу. Его привязанность не выглядит игрушечной: она настоящая, детская и очень трогательная.
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1316325" y="2974284"/>
            <a:ext cx="3011700" cy="116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Переживает ошибку
</a:t>
            </a:r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герой понимает, что напугал щенка, радость сменяется тревогой. Он начинает стыдиться собственного поступка и по-настоящему переживает за того, кого обидел.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5453500" y="2974284"/>
            <a:ext cx="3072300" cy="116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Учится отвечать за себя
</a:t>
            </a:r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эту ситуацию видно, как ребёнок делает важный шаг к взрослому пониманию. Он осознаёт: каждое действие имеет последствия, особенно если рядом кто-то слабее.
</a:t>
            </a:r>
            <a:endParaRPr lang="en-US" sz="1400" dirty="0"/>
          </a:p>
        </p:txBody>
      </p:sp>
      <p:sp>
        <p:nvSpPr>
          <p:cNvPr id="15" name="Text 4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главный герой рассказа
</a:t>
            </a:r>
            <a:endParaRPr lang="en-US" sz="3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03790" y="1616870"/>
            <a:ext cx="2666982" cy="27895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6738" y="2529815"/>
            <a:ext cx="2290762" cy="16757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Маленький и беззащитный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Щенок показан крошечным, доверчивым и очень уязвимым. Ему хочется тепла и спокойствия, а не грубости. Поэтому читатель сразу чувствует жалость и желание защитить его.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3426609" y="2529815"/>
            <a:ext cx="2290762" cy="16757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Ласковое имя и его смысл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«братишка» звучит мягко и по-домашнему. Оно сближает мальчика и щенка, будто делает их почти родными. В этом названии уже слышны забота и доверие.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Щенок по прозвищу «братишка»
</a:t>
            </a:r>
            <a:endParaRPr lang="en-US" sz="259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746956"/>
            <a:ext cx="8168400" cy="26466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21775" y="464356"/>
            <a:ext cx="8182575" cy="7271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история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в рассказе показывает, как игра превращается в урок совести.
</a:t>
            </a:r>
            <a:endParaRPr lang="en-US" sz="3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48689" y="2845939"/>
            <a:ext cx="3479647" cy="182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столько важных оттенков переживания заметно в тексте: они помогают увидеть, как быстро детская радость превращается в стыд и сожаление.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В. Вересаева «Братишка»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812127" y="553498"/>
            <a:ext cx="5426440" cy="14715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6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главных чувств сменяют друг друга в коротком эпизоде и делают историю очень живой.
</a:t>
            </a:r>
            <a:endParaRPr lang="en-US" sz="8600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63960" y="366525"/>
            <a:ext cx="3478280" cy="4480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532037"/>
            <a:ext cx="4638857" cy="12205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слово «братишка» такое тёплое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21775" y="2488588"/>
            <a:ext cx="1629512" cy="1636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ласковое обращение звучит как слово из семейного круга. Оно сразу создаёт ощущение близости, будто щенка хотят не просто назвать, а защитить и успокоить.
</a:t>
            </a:r>
            <a:endParaRPr lang="en-US" sz="500" dirty="0"/>
          </a:p>
        </p:txBody>
      </p:sp>
      <p:sp>
        <p:nvSpPr>
          <p:cNvPr id="6" name="Text 2"/>
          <p:cNvSpPr txBox="1"/>
          <p:nvPr/>
        </p:nvSpPr>
        <p:spPr>
          <a:xfrm>
            <a:off x="3039614" y="2488588"/>
            <a:ext cx="1629512" cy="1636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названии чувствуется забота о маленьком существе, которое доверяет человеку. Такое слово помогает понять: перед нами не игрушка, а тот, кто ждёт доброго отношения.
</a:t>
            </a:r>
            <a:endParaRPr lang="en-US" sz="500" dirty="0"/>
          </a:p>
        </p:txBody>
      </p:sp>
      <p:sp>
        <p:nvSpPr>
          <p:cNvPr id="7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81609" y="2039461"/>
            <a:ext cx="3570185" cy="73353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Знакомство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Мальчик видит в щенке нечто маленькое и доверчивое. С этого начинается разговор о бережном отношении к тому, кто слабее.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666009" y="2558407"/>
            <a:ext cx="3570185" cy="73353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Нравственный вывод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понимает свою ошибку и иначе смотрит на поведение. Рассказ убеждает: нельзя играть чужими чувствами, когда рядом живое существо.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81609" y="3077529"/>
            <a:ext cx="3570185" cy="73353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чувств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Неосторожный поступок показывает, как легко причинить страх. Именно в этот момент особенно заметны доброта, сострадание и ответственность.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тема произведения
</a:t>
            </a:r>
            <a:endParaRPr lang="en-US" sz="3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746956"/>
            <a:ext cx="8168400" cy="26466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21775" y="464356"/>
            <a:ext cx="8182575" cy="7271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понял герой после ошибки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героя от игры к раскаянию показывает, как проступок становится важным жизненным уроком.
</a:t>
            </a:r>
            <a:endParaRPr lang="en-US" sz="3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3027" y="2551753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рассказе показана очень знакомая ситуация: захотелось поиграть, проверить что-то новое, а потом стало ясно, что не всё можно делать бездумно.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3427486" y="2551753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Маленьким читателям легко понять чувства героя, потому что они сами знают, как бывает стыдно после обиды или неловкого поступка, даже если он был сделан не со зла.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6289152" y="2551753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запоминается именно своей простотой: щенок, детский поступок и понятный вывод помогают быстро увидеть, что доброта всегда лучше грубости.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421775" y="492453"/>
            <a:ext cx="5286080" cy="6160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92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эта история близка детям
</a:t>
            </a:r>
            <a:endParaRPr lang="en-US" sz="2692" dirty="0"/>
          </a:p>
        </p:txBody>
      </p:sp>
      <p:sp>
        <p:nvSpPr>
          <p:cNvPr id="7" name="Text 4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350144"/>
            <a:ext cx="2619450" cy="227411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3550" y="1350144"/>
            <a:ext cx="2619450" cy="22741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8575" y="1349541"/>
            <a:ext cx="2612025" cy="227531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50" y="3721601"/>
            <a:ext cx="2611800" cy="8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14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Светлая встреча
</a:t>
            </a:r>
            <a:pPr algn="l" indent="0" marL="0">
              <a:lnSpc>
                <a:spcPct val="90000"/>
              </a:lnSpc>
              <a:buNone/>
            </a:pPr>
            <a:r>
              <a:rPr lang="en-US" sz="464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 рассказе всё дышит теплом: мальчику интересно, щенок вызывает улыбку, а ласковое обращение создаёт ощущение игры. Кажется, что впереди только радость и дружба, без всякой беды.
</a:t>
            </a:r>
            <a:endParaRPr lang="en-US" sz="1114" dirty="0"/>
          </a:p>
        </p:txBody>
      </p:sp>
      <p:sp>
        <p:nvSpPr>
          <p:cNvPr id="9" name="Text 1"/>
          <p:cNvSpPr txBox="1"/>
          <p:nvPr/>
        </p:nvSpPr>
        <p:spPr>
          <a:xfrm>
            <a:off x="3267836" y="3721601"/>
            <a:ext cx="2611800" cy="8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51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Тревожный поворот
</a:t>
            </a:r>
            <a:pPr algn="l" indent="0" marL="0">
              <a:lnSpc>
                <a:spcPct val="90000"/>
              </a:lnSpc>
              <a:buNone/>
            </a:pPr>
            <a:r>
              <a:rPr lang="en-US" sz="479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настроение резко меняется. Щенок пугается, и вместе с ним тревожно становится герою. Весёлая затея вдруг кажется не такой безобидной, а в воздухе появляется неловкость и страх.
</a:t>
            </a:r>
            <a:endParaRPr lang="en-US" sz="1151" dirty="0"/>
          </a:p>
        </p:txBody>
      </p:sp>
      <p:sp>
        <p:nvSpPr>
          <p:cNvPr id="10" name="Text 2"/>
          <p:cNvSpPr txBox="1"/>
          <p:nvPr/>
        </p:nvSpPr>
        <p:spPr>
          <a:xfrm>
            <a:off x="6122520" y="3721601"/>
            <a:ext cx="2611800" cy="8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93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Тихая задумчивость
</a:t>
            </a:r>
            <a:pPr algn="l" indent="0" marL="0">
              <a:lnSpc>
                <a:spcPct val="90000"/>
              </a:lnSpc>
              <a:buNone/>
            </a:pPr>
            <a:r>
              <a:rPr lang="en-US" sz="456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уже нет шумной радости. Мальчик остаётся один на один со своей ошибкой и думает о случившемся. Настроение становится спокойным, но серьёзным: пришло понимание и желание исправиться.
</a:t>
            </a:r>
            <a:endParaRPr lang="en-US" sz="1093" dirty="0"/>
          </a:p>
        </p:txBody>
      </p:sp>
      <p:sp>
        <p:nvSpPr>
          <p:cNvPr id="11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13147" y="6067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настроение рассказа
</a:t>
            </a:r>
            <a:endParaRPr lang="en-US" sz="259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детали в тексте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559405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Вересаев не объясняет чувства прямо, а показывает их через поведение героев. Движение, взгляд и пауза помогают читателю сразу увидеть, как меняется настроение сцены.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2690338" y="2551753"/>
            <a:ext cx="1632233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выразителен щенок: его испуг, настороженность и доверие делают эпизод живым. Маленькая деталь превращает обычный случай в запоминающийся урок доброты.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842488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Реакция мальчика тоже передана точно. Сначала он увлечён, потом растерян, а затем испытывает стыд. По этим сменам видно внутреннюю работу совести.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967523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рассказа прост, но очень точен. Каждое слово работает на образ, поэтому читатель легко представляет себе и щенка, и мальчика, и их настроение.
</a:t>
            </a:r>
            <a:endParaRPr lang="en-US" sz="1100" dirty="0"/>
          </a:p>
        </p:txBody>
      </p:sp>
      <p:sp>
        <p:nvSpPr>
          <p:cNvPr id="9" name="Text 5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5057" y="1898588"/>
            <a:ext cx="603411" cy="6896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69265" y="1898588"/>
            <a:ext cx="603411" cy="6896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76779" y="1889063"/>
            <a:ext cx="611746" cy="69913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07198" y="1898588"/>
            <a:ext cx="603411" cy="689613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414061" y="2714499"/>
            <a:ext cx="1700690" cy="1710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Мальчик поступает необдуманно и пугает щенка. В этот момент его игра перестаёт быть безобидной и приносит маленькому существу настоящую тревогу.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2623714" y="2714499"/>
            <a:ext cx="1700690" cy="1710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Сопереживание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случившегося герой начинает чувствовать боль другого. Он уже не смотрит на щенка как на игрушку, а видит живое существо, которому страшно.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833367" y="2714499"/>
            <a:ext cx="1700690" cy="1710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Стыд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Осознание своей вины приходит не сразу, но очень глубоко. Мальчику становится неловко перед тем, кого он обидел, и это меняет его настроение.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7043020" y="2714499"/>
            <a:ext cx="1700690" cy="1710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для будущего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показывает, что настоящая сила — в бережности. Герой понимает: слабого нужно защищать, а не пугать, даже если всё началось с простой игры.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25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Поступок героя и его значение
</a:t>
            </a:r>
            <a:endParaRPr lang="en-US" sz="2725" dirty="0"/>
          </a:p>
        </p:txBody>
      </p:sp>
      <p:sp>
        <p:nvSpPr>
          <p:cNvPr id="13" name="Text 6"/>
          <p:cNvSpPr txBox="1"/>
          <p:nvPr/>
        </p:nvSpPr>
        <p:spPr>
          <a:xfrm>
            <a:off x="422006" y="6067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25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Поступок героя и его значение
</a:t>
            </a:r>
            <a:endParaRPr lang="en-US" sz="272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775" y="1363747"/>
            <a:ext cx="2669232" cy="21583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7766" y="1363747"/>
            <a:ext cx="2669232" cy="215832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06854" y="1363747"/>
            <a:ext cx="2669232" cy="215832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2006" y="6067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Животное в литературе как маленький друг человека
</a:t>
            </a:r>
            <a:endParaRPr lang="en-US" sz="2590" dirty="0"/>
          </a:p>
        </p:txBody>
      </p:sp>
      <p:sp>
        <p:nvSpPr>
          <p:cNvPr id="9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22000" y="3649053"/>
            <a:ext cx="2669175" cy="708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97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Щенок как живое сердце рассказа
</a:t>
            </a:r>
            <a:pPr algn="ctr" indent="0" marL="0">
              <a:lnSpc>
                <a:spcPct val="90000"/>
              </a:lnSpc>
              <a:buNone/>
            </a:pPr>
            <a:r>
              <a:rPr lang="en-US" sz="404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8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произведении щенок нужен не ради забавы, а ради важной мысли. Он чувствует страх, доверяет человеку и очень нуждается в ласке. Через такой образ ребёнок легко понимает, что живому существу больно и страшно по-настоящему.
</a:t>
            </a:r>
            <a:endParaRPr lang="en-US" sz="970" dirty="0"/>
          </a:p>
        </p:txBody>
      </p:sp>
      <p:sp>
        <p:nvSpPr>
          <p:cNvPr id="11" name="Text 3"/>
          <p:cNvSpPr txBox="1"/>
          <p:nvPr/>
        </p:nvSpPr>
        <p:spPr>
          <a:xfrm>
            <a:off x="3217757" y="3649053"/>
            <a:ext cx="2669175" cy="708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971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маленький герой так запоминается
</a:t>
            </a:r>
            <a:pPr algn="ctr" indent="0" marL="0">
              <a:lnSpc>
                <a:spcPct val="90000"/>
              </a:lnSpc>
              <a:buNone/>
            </a:pPr>
            <a:r>
              <a:rPr lang="en-US" sz="405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8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Щенок вызывает у читателя сочувствие почти сразу. Он маленький, беззащитный и совсем не умеет защищаться, поэтому его образ помогает сильнее почувствовать ответственность человека. Так литература учит замечать тех, кто слабее.
</a:t>
            </a:r>
            <a:endParaRPr lang="en-US" sz="971" dirty="0"/>
          </a:p>
        </p:txBody>
      </p:sp>
      <p:sp>
        <p:nvSpPr>
          <p:cNvPr id="12" name="Text 4"/>
          <p:cNvSpPr txBox="1"/>
          <p:nvPr/>
        </p:nvSpPr>
        <p:spPr>
          <a:xfrm>
            <a:off x="6006844" y="3649053"/>
            <a:ext cx="2669175" cy="708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993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Доброта начинается с заботы
</a:t>
            </a:r>
            <a:pPr algn="ctr" indent="0" marL="0">
              <a:lnSpc>
                <a:spcPct val="90000"/>
              </a:lnSpc>
              <a:buNone/>
            </a:pPr>
            <a:r>
              <a:rPr lang="en-US" sz="414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9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книге появляется животное, рядом с ним сразу видны характер человека и его поступки. Если герой бережёт щенка, он кажется добрее; если пугает его, ошибка становится особенно заметной и понятной даже младшему школьнику.
</a:t>
            </a:r>
            <a:endParaRPr lang="en-US" sz="993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746956"/>
            <a:ext cx="8168400" cy="26466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21775" y="464356"/>
            <a:ext cx="8182575" cy="7271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меняются чувства мальчика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переживаний героя в рассказе В. Вересаева «Братишка»
</a:t>
            </a:r>
            <a:endParaRPr lang="en-US" sz="3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2526" y="1596419"/>
            <a:ext cx="2771723" cy="8155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строки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Сразу видно: рассказ написан просто и ясно. Читатель легко понимает, кто герой, что он чувствует и почему ему интересно наблюдать за щенком.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070191" y="1596419"/>
            <a:ext cx="2771723" cy="8155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Середина истории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События идут короткими и понятными сценами. Благодаря этому текст удобно читать вслух, а потом пересказывать без сложных объяснений.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744352" y="3170025"/>
            <a:ext cx="2771723" cy="8155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прочтения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Запоминаются не только события, но и чувства героев. Простые слова помогают младшим школьникам заметить главное: добрые поступки важнее грубости.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3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рассказа понятен младшим школьникам
</a:t>
            </a:r>
            <a:endParaRPr lang="en-US" sz="283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570062" y="2551748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обращаться жестоко с тем, кто доверяет тебе и не может защититься. Даже игра становится плохой, если в ней есть страх, боль или унижение.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3427477" y="2551748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Доброта проявляется в ласке, осторожности и умении пожалеть. Рассказ показывает, что чуткое сердце замечает чужой испуг и старается его успокоить.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284915" y="2551748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Ошибку можно осознать и исправить. Вересаев напоминает: настоящий друг не обижает слабого, а бережёт его и отвечает за свои поступки.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рассказа
</a:t>
            </a:r>
            <a:endParaRPr lang="en-US" sz="3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44597" y="1621350"/>
            <a:ext cx="2729105" cy="2780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рассказа с жизнью ребёнка
</a:t>
            </a:r>
            <a:endParaRPr lang="en-US" sz="2590" dirty="0"/>
          </a:p>
        </p:txBody>
      </p:sp>
      <p:sp>
        <p:nvSpPr>
          <p:cNvPr id="6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66167" y="2565383"/>
            <a:ext cx="2320928" cy="16046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Многим детям знакомо желание заботиться о маленьком питомце, брате, сестре или младшем друге. В таких ситуациях особенно важно быть терпеливым и внимательным, а не только весело играть.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424775" y="2565383"/>
            <a:ext cx="2320928" cy="16046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легко примерить на свою жизнь. Он напоминает: если рядом тот, кто слабее, нужно помочь, успокоить и не забывать о добром слове.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746956"/>
            <a:ext cx="8168400" cy="26466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21775" y="464356"/>
            <a:ext cx="8182575" cy="7271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о рассказе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элементы произведения В. Вересаева «Братишка» и их смысл
</a:t>
            </a:r>
            <a:endParaRPr lang="en-US" sz="3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519814" y="1574238"/>
            <a:ext cx="6104374" cy="21938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чему учит «Братишка»
</a:t>
            </a:r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напоминает: маленький щенок — это живой друг, а не игрушка. Вересаев учит беречь слабого, говорить ласково и вовремя признавать свои ошибки.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2026-05-23T23:49:11Z</dcterms:created>
  <dcterms:modified xsi:type="dcterms:W3CDTF">2026-05-23T23:49:11Z</dcterms:modified>
</cp:coreProperties>
</file>