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прошедшее простое время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завершённых действиях в 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рассказывать о вчерашнем дне, поездках, школьных событиях и историях по порядку. Оно часто встречается в текстах, диалогах и коротких рассказах, поэтому важно для чтения и общения на уроках английского.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Past Simple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используют, когда событие уже произошло и больше не продолжается сейчас. Важно, что действие воспринимается как законченное.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времени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слова yesterday, last week, two days ago, on Monday или in 2023. Они сразу показывают, что речь идёт о прошлом.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времени легко описывать, что вы посмотрели фильм, съездили к бабушке или участвовали в соревновании в прошлом году.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Past Simple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Past Simple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модели: утверждение, отрицание и вопрос.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предложений в Past Simple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утвердительную, отрицательную и вопросительную форму одного и того же 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did остаётся неизменным, а основной глагол ставится в начальную форму.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Past Simple в английском языке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в Past Simple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прошедшая форма обычно образуется добавлением окончания -ed к основе. Это самое простое правило, которое помогает быстро строить предложения о прошлом.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-ed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образуются формы worked, played, watched, helped. Во всех случаях основа узнаётся легко, поэтому такие глаголы удобно запоминать через короткие примеры и упражнения.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-e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уже оканчивается на -e, добавляется только -d: like — liked, live — lived. Это позволяет избежать лишней буквы и сохранить правильное написание формы.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подчиняются одному правилу, поэтому они часто изучаются первыми. Освоив их, легче переходить к вопросам, отрицаниям и более длинным рассказам о 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буквы, три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played, lived и cleaned окончание звучит как /d/, а в wanted, needed и visited — как /ɪd/. На схеме удобно показать три группы, чтобы ученикам было проще увидеть разницу и запомнить правило.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становится мягким /t/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watched, helped и missed окончание -ed читается как /t/. Так происходит после глухих согласных, поэтому написание одинаковое, а звучание меняется в зависимости от последнего звука основы.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окончание -ed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 не означает одинаковое звучание: правило зависит от последнего звука основы.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варианта встречаются регулярно, поэтому важно учить не только написание, но и произношение на слух.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темы Past Simple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 произношения -ed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общего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образуют Past Simple не по схеме -ed. Их прошедшие формы нужно запоминать отдельно, потому что одинакового шаблона для всех слов здесь нет.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пытается добавить -ed к неправильному глаголу, получается ошибка. Правильная форма уже готова и не образуется по обычному правилу.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go — went, see — saw, have — had, take — took. Такие формы часто встречаются в коротких текстах и простых диалогах, поэтому они особенно важны.
</a:t>
            </a:r>
            <a:endParaRPr lang="en-US" sz="973" dirty="0"/>
          </a:p>
        </p:txBody>
      </p:sp>
      <p:sp>
        <p:nvSpPr>
          <p:cNvPr id="15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часто появляются в историях о днях, поездках, семье и школе. Именно поэтому их полезно узнавать быстро, не задумываясь долго.
</a:t>
            </a:r>
            <a:endParaRPr lang="en-US" sz="1105" dirty="0"/>
          </a:p>
        </p:txBody>
      </p:sp>
      <p:sp>
        <p:nvSpPr>
          <p:cNvPr id="16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удобнее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такие глаголы парами: инфинитив и форма Past Simple. Короткие списки и повторение в предложениях помогают быстрее закрепить материал.
</a:t>
            </a:r>
            <a:endParaRPr lang="en-US" sz="10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минимум неправильных глаголов английского языка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самые нужные формы: в Past Simple они меняются не по правилу -ed.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нужно учить как готовые пары: прошедшее время у неправильных глаголов не образуется добавлением -ed.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неправильные глаголы для 7 класса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428462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0644" y="1428462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46994" y="1428462"/>
            <a:ext cx="234413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169" y="1428462"/>
            <a:ext cx="234413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Past Simple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показывает, что действие уже произошло и завершилось. Если в предложении есть yesterday, чаще всего нужен Past Simple, даже когда сам глагол кажется знакомым и простым.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Last week, last night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last week и last night указывают на конкретный отрезок в прошлом. Они помогают понять, что речь идёт не о привычке, а об одном завершённом событии.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ago связывает действие с моментом до настоящего времени: two days ago, a year ago. Оно почти всегда подсказывает, что нужно использовать прошедшую форму глагола.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2022, on Sunday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 и дни недели тоже относятся к Past Simple, если событие уже закончилось. Такие маркеры делают фразу конкретной и помогают правильно выбрать время.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коротком диалоге маркеры прошлого быстро направляют выбор времени. Увидел слово-подсказку — значит, нужно искать форму, которая описывает завершённое действие в 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глагола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проверки времени, типа глагола и структуры предложения в Past Simple.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нужен V1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после did ставят вторую форму или окончание -ed. Правильно говорить Did you play? , а не Did you played?; did уже показывает прошедшее время.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основной глагол тоже остаётся в начальной форме. Неверно: did not played; правильно: did not play. Дополнительное окончание здесь не требуется.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особые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добавляют -ed к словам, которые имеют собственную форму в прошлом. Например, go не превращается в goed: нужно запомнить went как отдельный вариант.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появляется не в окончании, а в выборе времени. Если действие уже завершилось и есть маркер прошлого, нужно использовать именно Past Simple, а не Present Simple.
</a:t>
            </a:r>
            <a:endParaRPr lang="en-US" sz="9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увидеть, как короткие предложения соединяются в один рассказ о прошедшем дне без сложных союзов и длинных объяснений.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удобно передаёт порядок событий: одно действие завершилось, после него началось следующее.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учебным примерам для отработки Past Simple.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 последовательности действий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с Past Simple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did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вопросительного слова используется did, потому что именно оно показывает прошедшее время в вопросе. Эта часть остаётся одинаковой для всех подлежащих, что упрощает построение.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подлежащее и V1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обязательно идёт подлежащее, а затем глагол в начальной форме. Нельзя писать went или did played, потому что смысловой глагол не меняется.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весь шаблон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схема выглядит так: вопросительное слово + did + подлежащее + V1. Если запомнить порядок, легко составлять вопросы о действиях, месте, времени и причине.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вопросительное слово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wh-вопросе сначала идёт слово для уточнения: what, where, when или what time. Оно сразу показывает, какую информацию нужно узнать, и задаёт направление всему вопросу.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 и вопрос: сравнение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в трёх формах помогает увидеть разницу между утверждением, отрицанием и вопросом.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did берёт на себя показатель прошедшего времени, а основной глагол остаётся в начальной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форм Past Simple.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в Past Simple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часто начинается с простого действия: I woke up at 7 o’clock. Такая фраза задаёт время и сразу помещает читателя в завершённый эпизод прошлого.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следующие события: I had breakfast. Затем можно добавить ещё одно действие без сложных связок. Past Simple хорошо подходит для таких последовательных шагов.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Then I went to school показывает движение к новому событию. В мини-историях часто рассказывают о школе, уроках, встрече с друзьями и других обычных делах.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school I met my friends — это пример того, как Past Simple помогает описывать встречу, разговор или праздник. Текст получается коротким, но логичным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маркеры указывают на завершённое действие, поэтому помогают быстро отличить Past Simple от настоящего времени и привычных действий.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такой сигнал, его легче проверить на соответствие прошедшему времени, даже без длинного контекста.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слов-маркеров Past Simple.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прошлого в предложениях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достаточно проверить маркер прошлого, тип глагола, структуру предложения и форму после did — этого хватает для самопроверки.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помогают проверить глагол без лишних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по Past Simple для школьных упражнений.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помогает говорить о завершённых событиях прошлого, поэтому важно замечать слова-подсказки и выбирать форму глагола по правилу. Если тренироваться шаг за шагом, ошибки быстро уменьшаются.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что нужно уметь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2026-05-30T21:02:55Z</dcterms:created>
  <dcterms:modified xsi:type="dcterms:W3CDTF">2026-05-30T21:02:55Z</dcterms:modified>
</cp:coreProperties>
</file>