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передачи чужой речи через согласование времён.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согласование времён и косвенная речь в английском языке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правильно использовать косвенную речь помогает ученикам пересказывать информацию и успешно сдавать экзамены, освоив грамматические отличия от родного языка.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согласования времён важно в восьмом классе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времён – правило, где время глагола в придаточном зависит от времени главного глагола.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косвенной речи настоящие времена часто сдвигаются на одно время назад при прошедшем сказуемом.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прямое «I am tired» станет в косвенной речи «he was tired» при сообщении в прошедшем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согласование времён в английском языке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косвенной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чужих слов с изменениями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позволяет пересказывать чужие высказывания, меняя время глаголов и структуру предложения. Для этого используются союзы, такие как that и if, чтобы связать части.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от прямой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косвенной речи отсутствуют кавычки, а время глаголов смещается назад, что отражает временную дистанцию между говорящим и сообщаемым высказыванием.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сохраняет точную цитату, использует кавычки, тогда как косвенная речь передаёт смысл без их использования.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косвенной речи глаголы сдвигаются назад во времени согласно правилу согласования времён.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 наречия времени или места также изменяются для согласования с точки зрения говорящего.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меняется: в косвенной речи знак вопроса и восклицательный не ставятся, даже при вопросах и повелениях.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прямой и косвенной речи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592" y="1583525"/>
            <a:ext cx="3568516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ключевые соответствия времён прямой и косвенной речи с примерами.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времена сдвигаются на один шаг назад во времени при прошедшем сказуемом главного предложения.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грамматические нормы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изменений времён в косвенной речи (с глаголом в прошедшем времени)
</a:t>
            </a:r>
            <a:endParaRPr lang="en-US" sz="1634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прошедшем времени глагола-сказуемого придаточное смещается назад по фиксированным правилам согласования.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смещения времён в английском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высказывается общеизвестный факт, временные сдвиги не применяются — например, «He said that the sun rises in the east.»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времена, как Past Perfect, остаются без изменений, так как являются уже прошедшим временем.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смещения времён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в главном предложении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сообщения в настоящем времени, косвенная речь сохраняет время глагола без изменений. Например, «She says, 'I am going to school.'» становится «She says she is going to school.»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в главном предложении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прошедшем глаголе «said» время придаточного смещается назад: «She said, 'I am going to school.'» превращается в «She said she was going to school.»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сдвиг с Present Simple на Past Simple — почти в половине случаев.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демонстрирует устойчивость правил смещения в повседневном использовании косвенной речи.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исследования английской грамматики,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преобразование времён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правильно преобразовывать времена повышает уверенность и точность речи в разных коммуникативных ситуациях.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согласовании времён негативно влияют на оценку при экзаменах по английской грамматике.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согласования приводит к неясности и ошибкам в понимании высказываний и временных отношений.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применение правил упрощает восприятие интервью, новостей и прочих сообщений на английском языке.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правильно согласовывать времена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выбора 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 (who, what, where, when, why, how) используются для специальных вопросов в косвенной речи. Их наличие сохраняет смысл и структуру исходного вопроса, исключая знак вопроса.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союзы в косвенной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that часто вводит придаточные предложения и иногда опускается в разговорной речи. Для передачи вопросов без вопросительного слова используются if или whether. Они помогают правильно строить косвенные вопросы.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структуры для косвенной речи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 косвенной речи меняются с учётом лица говорящего: I становится he или she, my — his или her. Это позволяет точно отражать источник высказывания.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времени преобразуются: today меняется на that day, tomorrow — на the next day. Такие замены важны для правильной передачи временных рамок.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 указательные слова тоже трансформируются: this становится that, этикетки «здесь» и «там» меняются на here и there. Это отражает сдвиг точки зрения.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правильной замены местоимений и наречий смысл косвенного высказывания может исказиться, что влияет на понимание и точность пересказа чужих слов.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местоимений и наречий в английской косвенной речи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ошибки часто встречаются в письменных и устных заданиях, вызывая непонимание и снижая уровень владения грамматикой.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необходимость уделять внимание всем аспектам косвенной речи для предотвращения типичных ошибок.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результатов контрольных работ,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учеников при согласовании времен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в косвенной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модальных can и may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глагол can обычно меняется на could, выражая прошедшее время или условие. May преобразуется в might для передачи возможности или сомнения. Эти изменения важны для верного смысла.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модального must в косвенной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must зачастую остаётся неизменным в косвенной речи, сохраняя своё значение необходимости или обязательства. Это исключение от общего правила требует особого внимания при пересказе.
</a:t>
            </a:r>
            <a:endParaRPr lang="en-US" sz="12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 преобразуются с помощью союзов if или whether, при этом сохраняется прямой порядок слов. В косвенной речи знак вопроса не ставится, что отличает её от прямой речи.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вопросы сохраняют вопросительное слово и порядок слов утвердительный. Это помогает точно передать содержание исходного вопроса, сохраняя смысловую структуру.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преобразование вопросов помогает избежать двусмысленности и ошибок в понимании, особенно важно при устной и письменной коммуникации.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в косвенной речи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примеры преобразования прямой речи в косвенную для разных типов предложений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Образцы показывают системные изменения во времени, местеимениях и структуре при переходе к косвенной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для 8 класса,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примеры изменения утверждений и вопросов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пособие по английскому языку, 2023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повелительные предложения в косвенной речи передаются с помощью конструкции to-infinitive.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приказы или просьбы в косвенной речи строятся через tell/ask/order + to-инфинитив, что гарантирует точность и правильность передачи речи.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в английской литературе и диалогах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косвенной речи в прозе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литературе косвенная речь помогает раскрыть внутренние мысли персонажей и передать их эмоции. Это добавляет глубину нарративу и облегчает понимание мотивации героев.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в диалогах и воспоминаниях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применяют косвенную речь для передачи диалогов и воспоминаний, позволяя детальнее раскрыть сюжетные линии и сохранить плавность повествования без прямых цитат.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учитывайте время глагола в главном предложении: при прошедшем времени происходит смещение времён в придаточном.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забывайте менять местоимения и наречия согласно точке зрения и времени, чтобы сохранить логику и ясность высказывания.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правильные союзы и применяйте to-infinitive для повелительных предложений, что обеспечит корректность и точность пересказа.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правила и универсальные рекомендации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согласованием времён и косвенной речью значительно расширяет возможности общения на английском, повышает грамотность и уверенность при использовании языка в разных ситуациях.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освоения согласования времён и косвенной речи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2026-05-07T16:23:40Z</dcterms:created>
  <dcterms:modified xsi:type="dcterms:W3CDTF">2026-05-07T16:23:40Z</dcterms:modified>
</cp:coreProperties>
</file>