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25. Музыкальная викторина: слушаем, угадываем, запоминаем
</a:t>
            </a:r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музыку, узнаём знакомые звуки и играем с удовольствием.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запоминается через мелодию, ритм, темп и тембр. Один звук подсказывает инструмент, другой — настроение, а знакомый фрагмент быстро вызывает ответ.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музыку так легко узнать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важно соблюдать тишину, быть честными и уважать ответы других ребят. Тогда викторина проходит дружно и по-настоящему интересно.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слушаем музыкальный фрагмент до конца, не перебивая и не торопясь с ответом. Так у каждого есть шанс заметить важные звуки.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точный ответ команда или участник получает 1 балл. Если ответ почти верный, но с небольшой ошибкой, даётся 0,5 балла.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музыкальной викторины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подсказки в звучании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мелодия, ритм и скорость звучания часто подсказывают правильный ответ. Иногда достаточно одного узнаваемого мотива, чтобы вспомнить песню или инструмент.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угадать музыку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настроение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обычно звучит быстрее и звонче, а спокойная — мягче и медленнее. По громкости и характеру мелодии тоже можно догадаться о настроении.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каждый раунд викторины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слушать внимательно и отвечать без спешки.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Раунд 1: знакомые детские песни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из мультфильмов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узнают мелодии, которые слышали в любимых мультфильмах. Часто достаточно первых нот, чтобы вспомнить героя, сцену и даже смешной момент.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могут напомнить песни с утренников, концертов и классных праздников. Такие мелодии легко узнаются, потому что звучат в весёлой и знакомой обстановке.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из игр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фрагменты из подвижных игр помогают быстро включиться в викторину. Здесь важны не только слова, но и бодрый, запоминающийся ритм.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с первых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подсказывает один короткий припев или несколько знакомых нот. Слушатель не гадает наугад, а узнаёт мелодию по её звучанию.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Раунд 2: музыкальные инструменты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и баян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инструментов разные способы звучания, но оба легко узнаются по характерному тембру. Один даёт чистые аккорды, другой — более певучее и объёмное звучание.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гитара звучат благодаря струнам. Их голос может быть мягким, высоким или звонким, поэтому такие инструменты интересно сравнивать на слух.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помогает почувствовать ритм и часто задаёт движение всей музыке. Его звук короткий, чёткий и очень заметный даже в большой мелодии.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даёт лёгкое и воздушное звучание, которое легко отличить от других инструментов. Духовые особенно помогают услышать, как меняется высота звуков.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удобно показать барабан, гитару, скрипку и флейту крупно и без лишних деталей. Тогда дети быстрее замечают форму инструмента и запоминают его внешний вид.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и звучат инструменты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могут сразу подсказывать группу инструмента и один признак звучания: громкий, нежный, высокий или ритмичный. Яркие изображения помогают связать картинку со звучанием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Раунд 3: ритм и счёт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хлопки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слышат короткий ритмический рисунок или хлопки. Нужно уловить, как звуки повторяются и где начинается сильная доля.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мысленно посчитать на 2, 3 или 4. Так легче заметить, похоже ли задание на марш, танец или спокойное движение.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участники называют вариант и объясняют, что именно помогло: ровный шаг, быстрый темп или знакомый рисунок.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быть весёлой, спокойной, торжественной или загадочной. По её характеру дети учатся угадывать, какое чувство она вызывает у слушателя.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Раунд 4: настроение музыки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понять настроение: быстрая музыка часто кажется бодрой и живой, а медленная — мягкой и спокойной. Иногда она даже звучит немного задумчиво.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тоже важна. Тихие звуки создают ощущение ожидания или тайны, а громкие — делают музыку яркой, смелой и праздничной.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ответить правильно, нужно связать звучание с эмоцией. Тогда становится проще выбрать: радость, удивление, спокойствие или смешное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правильный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фрагмент, затем отмечаем его признаки и выбираем ответ по услышанным деталям.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помнит каждый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одна короткая песня может стать самой любимой. Дети подпевают её почти сразу, потому что слышат её вместе с героями, шутками и яркими картинками на экране.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героя с первого звука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персонажа бывает своя музыкальная тема. Стоит заиграть несколько нот — и уже понятно, кто сейчас появится. Такая музыка помогает быстро запомнить героя и его характер.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сцена звучит смешно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сцена часто сопровождается лёгкой, прыгучей мелодией и маленькими музыкальными звуками. Они делают эпизод ещё забавнее, а ноты и значки на картинке напоминают о движении и ритме.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мультфильмах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раунде нужно услышать знакомую мелодию и вспомнить, кто её сочинил. Помогают уроки, детские записи и фрагменты, которые уже встречались раньше.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Раунд 5: композитор и произведение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ответе достаточно одной подсказки: известная фамилия, узнаваемое начало произведения или знакомый музыкальный рисунок. Главное — не спешить и слушать до конца.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выбирают самые понятные примеры, чтобы ответ можно было найти по памяти и по звучанию. Так игра превращается в весёлое повторение.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7027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13353"/>
            <a:ext cx="274200" cy="243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38708" y="3237353"/>
            <a:ext cx="274200" cy="24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5921" y="3226770"/>
            <a:ext cx="264900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слова, которые нужны на уроке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звучащая «дорожка» песни или пьесы. По мелодии мы узнаём знакомую музыку даже после нескольких нот.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двигаться ровно или с прыжками. Он особенно заметен в хлопках, шагах и танцевальных мелодиях.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медленно или быстро звучит музыка. От него зависит, будет ли фрагмент спокойным или очень живым.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делает звук тихим, умеренным или сильным. По ней тоже можно многое понять о характере музыки и её настроении.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— это то, на чём исполняют музыку. Он помогает определить, каким голосом звучит фрагмент: нежно, звонко или глухо.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легче заметить важную подсказку и не забыть её во время ответа. Один ученик слушает особенно внимательно, другой быстро вспоминает знакомую мелодию. Вместе получается увереннее и веселее.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игра и дружная работа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команде дети учатся договариваться спокойно и без спешки. Каждый может предложить свою версию, а потом группа выбирает лучший ответ. Так появляется дружная радость от общего успеха.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считается результат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Баллы начисляются по точности ответа и уменьшаются, если команда пользовалась подсказкой.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короткий фрагмент, нужно быстро запомнить его и не потерять детали. Это упражняет слуховую память и помогает удерживать в голове главное.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тренирует внимание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ответить, нужно сосредоточиться и не отвлекаться на соседей. Спокойное слушание помогает поймать нужную подсказку и не пропустить важный момент.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приходится сравнивать темп, ритм, громкость и знакомые звуки. Так ребёнок учится замечать различия, а не угадывать наугад.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тренировка полезна не только на музыке. Умение слушать, сравнивать и быстро выбирать ответ пригодится и на других школьных уроках.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сюрпризы викторины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песня звучит медленнее, тише или в другом инструментальном исполнении. Из-за этого она кажется почти незнакомой и очень смешной.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фрагмент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Кажется, что мелодия совсем простая, но ответ вдруг не приходит. Тогда все слушают ещё внимательнее и замечают новые звуки.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факт в памяти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 ребята узнают правильный ответ и запоминают его лучше. Так маленький сюрприз превращается в полезное открытие.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Слышен только один 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последнем задании звучит совсем короткий сигнал: удар барабана, аккорд пианино, флейта или маленький отрывок песни. Здесь важно уловить даже самый короткий звук.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раунд: угадай по одному звуку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решает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слушал особенно внимательно, тот быстрее узнает инструмент или мелодию. Один яркий звук становится последней подсказкой и помогает красиво завершить игру.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викторина показала, что слушать можно с интересом и с пользой. Она помогает узнавать мелодии, различать инструменты, замечать настроение и помнить музыкальные слова.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2026-05-24T20:42:53Z</dcterms:created>
  <dcterms:modified xsi:type="dcterms:W3CDTF">2026-05-24T20:42:53Z</dcterms:modified>
</cp:coreProperties>
</file>