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злаковых: основные темы и значение
</a:t>
            </a:r>
            <a:endParaRPr lang="en-US" sz="2909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Злаковые — огромная семья растений, важная для природы и человека.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появились более 60 миллионов лет назад и стали основой земледелия в древних цивилизациях Египта, Месопотамии и Китая, что сильно повлияло на развитие общества.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значение злаков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особенности злаков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злаков узкие листья с параллельным жилкованием, что характерно для их семейства и помогает эффективно использовать солнечный свет.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пустотелый, называется соломиной, с чередованием узлов и междоузлий, что придаёт прочность растению и обеспечивает гибкость.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Соцветия имеют форму колоса или метёлки, а корни мочковатые; лист у основания образует влагалище, защищающее стебель.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культурные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Пшеница, кукуруза и рис — основные злаки, выращиваемые по всему миру, обеспечивающие питание миллиардов людей в различных климатических зонах.
</a:t>
            </a:r>
            <a:endParaRPr lang="en-US" sz="1181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виды и 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Мятлик, овсяница и бамбук встречаются в природных ландшафтах — от лугов до тропических лесов, создавая важную среду для животных и растений.
</a:t>
            </a:r>
            <a:endParaRPr lang="en-US" sz="1213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распространение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адаптированы к самым разным условиям: от умеренных степей до тропических саванн, благодаря чему их ареал охватывает почти все континенты.
</a:t>
            </a:r>
            <a:endParaRPr lang="en-US" sz="1213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злаков и их места обитания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Злаковые служат базовым кормом для крупного рогатого скота, коней, грызунов и птиц, поддерживая животный мир различных экосистем.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формируют структуру луговых и степных биотопов, способствуя биоразнообразию и устойчивости экосистем.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мочковатая корневая система укрепляет почву, снижая риск её эрозии, особенно на пастбищах с интенсивным выпасом.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помогают восстановлению нарушенных земель и служат барьером против опустынивания.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злаков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0304" y="2477750"/>
            <a:ext cx="2096492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основные культурные виды по урожайности, содержанию белка и углеводов, а также регион выращивания, демонстрируя их различия и важность.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культура уникальна по питательным характеристикам и адаптирована к разным климатическим зонам.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2022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культурных злаков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5633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Мочковатые корни обеспечивают надёжное закрепление в почве, а стебель-соломина с узлами и междоузлиями даёт прочность и устойчивость к ветру.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633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и стебель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755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имеет влагалище и пластинку, что помогает экономить воду, а соцветия в виде колоса или метёлки способствуют эффективному размножению.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755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соцветия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6500" y="276250"/>
            <a:ext cx="7225500" cy="7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злаковых и его особенности
</a:t>
            </a:r>
            <a:endParaRPr lang="en-US" sz="29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85950" y="2670900"/>
            <a:ext cx="1250100" cy="16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набухает и начинает прорастать, формируя первые корешки и росток.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406109" y="2670900"/>
            <a:ext cx="1250100" cy="16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образует дополнительные побеги, увеличивая будущую урожайность.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26269" y="2670900"/>
            <a:ext cx="1250100" cy="16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в трубку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достигает максимальной высоты, начинается формирование соцветия.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46428" y="2670900"/>
            <a:ext cx="1250100" cy="16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и плодоношение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опыляются, затем развивается и созревает зерно.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66588" y="2670900"/>
            <a:ext cx="1250100" cy="16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Отмирание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плодоношения надземные части увядают, завершая жизненный цикл.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885950" y="785900"/>
            <a:ext cx="74112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злаков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роста злаковых: последовательность
</a:t>
            </a:r>
            <a:endParaRPr lang="en-US" sz="2506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агрономические исследования и наблюдения FAO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обеспечивают около 60% мирового производства зерна и являются основным ингредиентом хлеба, круп и макаронных изделий.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пищевой функции, они служат кормом для скота, поддерживая мясное и молочное производство во многих странах.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и продовольственная роль злаков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Зерна злаков содержат до 80% углеводов, главным образом крахмала, который обеспечивает организм необходимой энергией для жизнедеятельности и физической активности.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белка варьируется от 7 до 15%, в зависимости от вида злака, влияя на качество и питательную ценность продуктов, изготовленных из зерна.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зерне также присутствуют витамины группы B, клетчатка и минералы, что делает злаки важным источником калорий и питательных веществ в рационе человека.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Питательная ценность зерна: состав и роль для человека
</a:t>
            </a:r>
            <a:endParaRPr lang="en-US" sz="226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преобладание традиционных культур в питании разных регионов мира с высокой долей «других» культур, охватывающих разнообразие местных злаков.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 и пшеница доминируют в мировом потреблении, отражая их значимость для продовольственной безопасности, при этом разнообразие других культур поддерживает питание регионов.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2022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мирового потребления злаков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злаков к условиям среды обитания
</a:t>
            </a:r>
            <a:endParaRPr lang="en-US" sz="2804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приспособлены к засушливым условиям благодаря мощной корневой системе, которая эффективно усваивает влагу из глубоких слоёв почвы.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Восковой налёт на листьях снижает испарение воды, помогая сохранять влагу в период дефицита осадков и высоких температур.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и устойчивость к механическим повреждениям позволяют быстро восстанавливаться после вытаптывания и других повреждений.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4575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мятлика и овсяницы в биоразнообразии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дикие злаки создают основу питания для многих животных и поддерживают почвенную структуру, предотвращая эрозию и способствуя устойчивости экосистем.
</a:t>
            </a:r>
            <a:endParaRPr lang="en-US" sz="1224" dirty="0"/>
          </a:p>
        </p:txBody>
      </p:sp>
      <p:sp>
        <p:nvSpPr>
          <p:cNvPr id="8" name="Text 1"/>
          <p:cNvSpPr txBox="1"/>
          <p:nvPr/>
        </p:nvSpPr>
        <p:spPr>
          <a:xfrm>
            <a:off x="4881859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природы после пожаров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Пырей и костёр активно размножаются на выжженных территориях, способствуя быстрому восстановлению растительного покрова и предотвращая деградацию почв.
</a:t>
            </a:r>
            <a:endParaRPr lang="en-US" sz="1261" dirty="0"/>
          </a:p>
        </p:txBody>
      </p:sp>
      <p:sp>
        <p:nvSpPr>
          <p:cNvPr id="9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436500" y="276250"/>
            <a:ext cx="6735900" cy="7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злаки и их экологическая функция
</a:t>
            </a:r>
            <a:endParaRPr lang="en-US" sz="276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466125"/>
            <a:ext cx="368100" cy="36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75125"/>
            <a:ext cx="368100" cy="36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95575"/>
            <a:ext cx="368100" cy="327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в городской и сельской инфраструктуре
</a:t>
            </a:r>
            <a:endParaRPr lang="en-US" sz="2013" dirty="0"/>
          </a:p>
        </p:txBody>
      </p:sp>
      <p:sp>
        <p:nvSpPr>
          <p:cNvPr id="11" name="Text 2"/>
          <p:cNvSpPr txBox="1"/>
          <p:nvPr/>
        </p:nvSpPr>
        <p:spPr>
          <a:xfrm>
            <a:off x="436500" y="2131217"/>
            <a:ext cx="56682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Озеленение городских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Мятликовые травы используются для создания прочных и устойчивых газонов в парках, скверах и придомовых территориях.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6500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площадки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плотному дерну и износостойкости злаки обеспечивают качественное покрытие на спортивных полях и беговых дорожках.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18925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Лужайки возле школ и жилых домов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Выносливость и низкие требования к почве делают злаки идеальным выбором для озеленения жилых кварталов и образовательных учреждений.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Солома из злаков перерабатывается в целлюлозу, применяемую при изготовлении бумаги и упаковочных материалов.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Солома – основа для производства бумаги
</a:t>
            </a:r>
            <a:endParaRPr lang="en-US" sz="1174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остатков злаков получают биотопливо и биокомпозиты, которые уменьшают зависимость от нефти и способствуют защите окружающей среды.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Биотопливо и экологичные материалы
</a:t>
            </a:r>
            <a:endParaRPr lang="en-US" sz="1174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Отходы злаковых культур перерабатывают в органические удобрения и компосты, что способствует улучшению плодородия почвы.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мякины и шелухи в удобрениях
</a:t>
            </a:r>
            <a:endParaRPr lang="en-US" sz="1174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использование злаковых растений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Ржавчина и мучнистая роса наносят серьёзный ущерб посевам, снижая качество и количество урожая, особенно в условиях высокой влажности.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Головня и корневые гнили ослабляют развитие растений, приводя к гибели даже в ранних фазах вегетации.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Вредители, такие как хлебная тля, злаковая совка, жук-кузька и стеблевая муха, повреждают листья, стебли и колосья, ухудшая рост растений.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используют устойчивые сорта, севооборот, биологические методы борьбы и своевременное удаление заражённых остатков растений.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вредители и болезни злаковых культур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к болезням сорта пшеницы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сорта обладают повышенной защитой от ржавчины и других заболеваний, что значительно снижает потери урожая и улучшает надёжность посевов.
</a:t>
            </a:r>
            <a:endParaRPr lang="en-US" sz="1051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«Золотой рис» с витамином А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модификация позволила добавить в рис дополнительный витамин А, что помогает бороться с дефицитом этого важного вещества в развивающихся странах.
</a:t>
            </a:r>
            <a:endParaRPr lang="en-US" sz="1163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с защитой от вредителей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Созданы гибриды кукурузы, устойчивые к основным вредителям, что уменьшает необходимость использования пестицидов и повышает экологичность производства.
</a:t>
            </a:r>
            <a:endParaRPr lang="en-US" sz="1053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 генетика злаков: современные достижения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злаковых для школьников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Бамбук может вырастать до 91 см в сутки и достигать высоты 35 метров в год, что делает его одним из самых быстрорастущих растений на планете.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Овёс является безопасным для людей с непереносимостью глютена и широко используется для создания диетических продуктов питания.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 выращивают на затопляемых полях, а рожь адаптирована к холодным северным регионам, выдерживая низкие температуры и короткий вегетационный период.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злаков для мира и будущего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играют ключевую роль в питании, экологии и экономике, обеспечивая продовольственную безопасность и устойчивость природных систем для будущих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2026-05-07T14:45:53Z</dcterms:created>
  <dcterms:modified xsi:type="dcterms:W3CDTF">2026-05-07T14:45:53Z</dcterms:modified>
</cp:coreProperties>
</file>