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рассказа И. А. Бунина «Антоновские яблоки»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проза Бунина о памяти, уходящей усадьбе и языке красоты.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возникает на фоне распада усадебного уклада и смены культурных ориентиров. Бунин превращает личные деревенские впечатления в художественный образ эпохи, где память, природа и чувство утраты становятся главным содержанием повествования.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рубеж и утрата старого мира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проза Бунина сближается со стихотворением: смысл рождается из интонации, ритма фразы и точного отбора деталей, а не из фабульного действия.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определяют рассказ как лирическую прозу и рассказ-воспоминание: здесь важнее не событие, а внутреннее состояние, вызванное потоком ассоциаций и образов.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почти отсутствует, зато текст строится на зрительных, слуховых и запаховых деталях, на смене времён года и повторяющихся мотивах, создающих цельное настроение.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Жанровая природа «Антоновских яблок»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сад и привычный уклад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показана как красивое и цельное пространство: сад, аллеи, охота, сенокос и хлебосольный быт создают ощущение полноты жизни. В этом мире чувствуется культурная память дворянской России.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уходящей усадебной России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исторического распада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за внешней гармонией заметны беднение, пустеющие дома и осенняя тишина. Критики читают эти детали как знак необратимого ухода старого порядка и исчезновения целой исторической среды.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сопоставлены главные аспекты, которые чаще всего выделяют литературоведы и школьные комментарии.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видит в рассказе не бытовую зарисовку, а цельное художественное осмысление конца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 литературоведческие комментарии к прозе И. А. Бунина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критической оценки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антоновских яблок запускает цепь воспоминаний, и прошлое возвращается не как набор фактов, а как пережитая эмоциональная реальность.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 и субъективного времени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подчёркивает, что Бунин не документирует жизнь усадьбы, а воссоздаёт её через наиболее выразительные ощущения, делая память главным принципом композиции.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 тексте течёт по законам сознания: одна деталь, один пейзаж или бытовая сцена открывают целый мир ушедшей жизни и возвращают читателя к ней.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мотивы, связанные с внутренним переживанием и образностью текста, а не с развитием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лирические и символические смыслы; фабула в критическом восприятии остаётся вторичной.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критических акцентов по школьным и литературоведческим комментариям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мотивы чаще всего отмечает критика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публикации закрепил за рассказом статус одного из ключевых текстов Бунина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году особенно ясно проявились темы памяти, красоты и исторической утраты, которые критика связывает с образом антоновских яблок.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первой публикации рассказа «Антоновские яблоки»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художественная оценка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Бунина пейзаж не служит нейтральным фоном: он становится способом выразить настроение повествования и отношение к уходящей усадебной культуре.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отмечают точность цвета, звука и сезонных переходов — от туманов и влажных полей до холодного утра, опавших листьев и тихой осени.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здесь говорит сильнее прямых оценок автора, поэтому пейзаж воспринимается как скрытый комментарий к судьбе старого мира и его постепенному исчезновению.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текста от запаха к историческому итогу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композиции рассказа в критическом прочтении
</a:t>
            </a:r>
            <a:endParaRPr lang="en-US" sz="2859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не выносит социальный конфликт на первый план, но внимательный читатель видит, что усадебный уклад уже утратил прежнюю прочность и уверенность.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подтекст рассказа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Помещичий мир сохраняет внешнюю красоту, однако в его повседневности заметны признаки истощения: пустеющие дома, тишина, ослабление привычных связей и ритма жизни.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среда показана без прямой полемики, но именно на её фоне особенно заметно историческое смещение, которое постепенно меняет всю картину деревенского мира.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делает вывод: социальный смысл рассказа скрыт в самой атмосфере произведения, где красота прошлого уже соседствует с ощущением его близкого завершения.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0570" y="0"/>
            <a:ext cx="279276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отмечают редкую точность бунинских эпитетов и деталей. Каждая фраза у него не только описывает предмет, но и передаёт его зрительный и эмоциональный оттенок.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800" y="370425"/>
            <a:ext cx="5739000" cy="13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Бунина в критических оценках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прозы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высоко ценит звуковую организацию текста: повторы, ритм, плавные переходы и интонационную чистоту. Благодаря этому проза Бунина воспринимается как поэтически выстроенная и очень цельная речь.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841" y="2228750"/>
            <a:ext cx="3449618" cy="230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какие стороны рассказа чаще всего выделяют исследователи и какое значение они придают каждой из них.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критические акценты сходятся в одном: рассказ сохраняет исчезающий мир не как хронику, а как художественно пережитую память.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 литературоведческие комментарии к прозе И. А. Бунина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критических акцентов
</a:t>
            </a:r>
            <a:endParaRPr lang="en-US" sz="2977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стало одним из текстов, по которым особенно легко узнаётся Бунин: его стиль соединяет ясность, лиризм и философскую глубину без прямых авторских объяснений.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«Антоновских яблоках» уже ясно видны главные темы будущего творчества Бунина: память, природа, красота мгновения и ощущение необратимости времени.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отмечают, что именно здесь проявляются черты зрелой манеры писателя: сдержанная эмоциональность, предельная наблюдательность и умение превращать деталь в смысловой центр.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считают программным для Бунина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эмоциональный строй текста основан не на одном чувстве, а на их тонком сочетании и смене.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светлая память, а не мрачная печаль; именно она делает интонацию рассказа сложной и многослойной.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интерпретации рассказа И. А. Бунина «Антоновские яблоки»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доминанты рассказа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подчёркивают, что внешнего действия в рассказе почти нет. Однако отсутствие фабулы компенсируется внутренним движением памяти, настроения и ассоциаций.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композиции и отсутствия фабулы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строится на смене пейзажных и бытовых картин, которые постепенно усиливают тему прощания с прошлым и создают ощущение плавного, но неумолимого хода времени.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сближает прозу Бунина со стихотворением в прозе: важнее не событие, а ритм переживания, переходы между образами и точность интонации.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71" y="1842470"/>
            <a:ext cx="264900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633" y="1842470"/>
            <a:ext cx="264900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3533" y="1853053"/>
            <a:ext cx="274200" cy="2437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интерпретации осени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 и 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читается как знак зрелого состояния мира, когда красота ещё сохраняется, но уже становится заметной её конечность и внутреннее угасание.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картины пробуждают воспоминания и помогают критикам увидеть в тексте не только пейзаж, но и движение времени, возвращающее к утраченной жизни.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старой усадьбы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увядания связывается с историческим завершением дворянской культуры. Тихая осень передаёт спокойный, но неизбежный конец прежнего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Тургеневым, но с иным звучанием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часто сопоставляют Бунина с Тургеневым и Чеховым, потому что в их прозе важны настроение, пейзаж и внутренняя жизнь человека. Но у Бунина образ обычно плотнее, а деталь — точнее и осязаемее.
</a:t>
            </a:r>
            <a:endParaRPr lang="en-US" sz="945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носитель смысла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«Антоновских яблоках» природа не просто украшает повествование, а формирует его смысл. Пейзаж помогает увидеть, как через запах, цвет и сезонные перемены раскрывается историческая память и тонкая эмоциональная интонация.
</a:t>
            </a:r>
            <a:endParaRPr lang="en-US" sz="963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Текст, укрепивший репутацию писателя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стал важной вехой в восприятии Бунина как мастера лирической прозы. В нём особенно заметны его умение работать с памятью, создавать художественную атмосферу и точно передавать психологическое состояние.
</a:t>
            </a:r>
            <a:endParaRPr lang="en-US" sz="945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 контексте русской литературы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рассказ воспринимается как размышление о культурной памяти и о том, как литература сохраняет то, что исчезает из реальной жизни и повседневного опыта.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значимость критических прочтений
</a:t>
            </a:r>
            <a:endParaRPr lang="en-US" sz="2552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актуальность получает тема природы: Бунин показывает, что связь с ней неотделима от памяти, а её утрата меняет и внутренний мир человека.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подчёркивает, что произведение важно не только для понимания дворянской России: оно говорит о любом утрачиваемом мире, который человек пытается удержать в слове.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личное воспоминание в рассказе перерастает в более широкое размышление о времени, истории и человеческой неустойчивости.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помогает увидеть глубину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«Антоновские яблоки» ценятся критикой как произведение, где лиризм, символика и точный язык превращают личную память в художественный образ ушедшей эпохи.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2026-05-23T17:28:37Z</dcterms:created>
  <dcterms:modified xsi:type="dcterms:W3CDTF">2026-05-23T17:28:37Z</dcterms:modified>
</cp:coreProperties>
</file>