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 контактная функции поверхностного аппарата клетки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обменивается веществами и взаимодействует с тканями?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не просто отделяет клетку от среды: она контролирует обмен, принимает сигналы и помогает клеткам узнавать и связываться друг с другом. Именно поэтому её строение связано с жизнедеятельностью всего организма.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клетки: граница и средство связи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плазматической мембраны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Мембрану образует двойной слой фосфолипидов: их гидрофильные части обращены к воде, а гидрофобные — внутрь. Такая организация создаёт избирательный барьер для многих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холестерина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встроен между липидами и помогает поддерживать оптимальную текучесть мембраны. Благодаря ему оболочка остаётся достаточно прочной, но не теряет гибкости.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и периферические белки выполняют разные задачи: переносят вещества, ускоряют реакции, воспринимают сигналы и участвуют в образовании межклеточных контактов.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цепи гликопротеинов и гликолипидов выступают наружу и образуют поверхностный слой, важный для распознавания клеток, их взаимодействия и избирательного контакта.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как внешний защитный и информационный слой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структуры гликокаликса работают как «метки», по которым клетки отличают свои структуры от чужих. Это особенно важно для иммунных реакций и тканевой совместимости.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смягчает механические воздействия и частично защищает мембрану от химических повреждений. Он помогает сохранить целостность клетки в изменчивой среде.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Адгезия и сцепление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участвует в прикреплении клеток друг к другу и к межклеточному веществу. Это поддерживает организацию тканей и делает возможным устойчивое соединение клеток.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в тканях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клетках эпителия и эритроцитах гликокаликс особенно выражен. Здесь он одновременно защищает поверхность и участвует в тонкой настройке межклеточных взаимодействий.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используются в зависимости от размера молекул, их заряда и необходимости затраты энергии.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процессы преобладают при переносе малых молекул, а активный и везикулярный транспорт необходимы для более сложных задач.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переноса веществ через мембрану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направление переноса, энергозатраты и примеры веществ для каждого механизма.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переноса и потребность в энергии — главные признаки, по которым механизмы легко различить.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переноса через мембрану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и осмос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Движение по градиенту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идёт самопроизвольно, без затрат АТФ. Вещества перемещаются по градиенту концентрации или электрическому градиенту, стремясь к равновесию.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Осмотический перенос воды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 — это переход воды через полупроницаемую мембрану в сторону большей концентрации растворённых веществ. В этом процессе могут участвовать аквапорины.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Реакция клетки на среду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изотонической среде объём клетки почти не меняется. В гипотонической она набухает, а в гипертонической теряет воду и уменьшается в объёме.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 и мембранные каналы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каналы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Аквапорины ускоряют перенос воды через мембрану, сохраняя его пассивный характер. Они особенно важны там, где нужен быстрый и строго направленный водный обмен.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каналы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для Na+, K+, Ca2+ и Cl− обеспечивают быстрый и избирательный проход ионов. Их работа критична для возбуждения, секреции и поддержания мембранного потенциала.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Белки-переносчики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связывают молекулу и меняют свою форму, пропуская глюкозу, аминокислоты и другие полярные вещества. Так молекулы проходят через липидный слой, не разрушая барьер.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насыщаемость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 остаётся пассивной, но отличается строгой специфичностью и возможностью регулировки. При высоких концентрациях перенос ограничивается числом доступных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и ионные градиенты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Na+/K±АТФаза работает как молекулярный насос, постоянно поддерживая различие концентраций натрия и калия по обе стороны мембраны. Это различие необходимо для мембранного потенциала, объёма клетки и устойчивости внутренней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Насос, который задаёт порядок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градиента в работе клетки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Вторично-активный транспорт не тратит АТФ напрямую на перенос вещества. Он использует энергию уже созданного ионного градиента, чтобы проводить глюкозу и аминокислоты, особенно в кишечнике и почечных канальцах.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Эндоцитоз: захват веществ клеткой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путь захвата, внутриклеточной доставки и последующей переработки вещества.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 и выделение веществ клеткой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пузырька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предназначенные для вывода, упаковываются в секреторные везикулы в аппарате Гольджи. Это позволяет клетке точно направлять ферменты, гормоны и медиаторы к участку мембраны, где произойдёт выделение.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кальция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клетках запуск экзоцитоза связан с повышением концентрации ионов кальция в цитоплазме. Кальций действует как универсальный сигнал, который быстро активирует белки, обеспечивающие слияние мембран.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 мембраной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поступлении сигнала пузырёк подходит к плазматической мембране и сливается с ней. Мембранные липиды объединяются, а содержимое везикулы оказывается во внешней среде без повреждения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 особенно важен для нейронов, железистого эпителия и клеток иммунной системы. Он позволяет передавать сигналы, выделять секреты и удалять вещества, необходимые организму в данный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и увеличение площади поверхности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резерв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образуют многочисленные тонкие выросты мембраны, резко увеличивающие площадь соприкосновения клетки с окружающей средой. Благодаря этому усиливаются всасывание, обмен веществ и эффективность мембранного транспорта.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выражены микроворсинки в эпителии тонкой кишки и в почечных канальцах, где требуется быстрое поглощение питательных веществ и обратное всасывание воды, ионов и растворённых соединений.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внутри выроста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микроворсинки проходят пучки актиновых филаментов. Они поддерживают форму выроста, делают его устойчивым к механическим воздействиям и помогают сохранять упорядоченное строение клеточной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 избирательно связывает гормон, медиатор или фактор роста, отличая нужную молекулу от множества других. Такое узнавание запускает точный ответ клетки на внешнее воздействие.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Сигнальный каскад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связывания лиганда активируются внутриклеточные реакции с участием вторичных посредников, таких как цАМФ и ионы кальция. Сигнал усиливается и передаётся к нужным белкам-мишеням.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мембранные рецепторы клетка получает команды, которые регулируют деление, рост и специализацию. Это особенно важно в период развития организма и при обновлении тканей.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системы помогают клетке менять интенсивность обмена веществ в зависимости от условий среды. Так мембрана участвует не только в транспорте, но и в тонкой настройке клеточной активности.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мембранных рецепторов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клеточных контактов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контакты герметично соединяют соседние клетки эпителия. Они ограничивают прохождение воды и растворённых веществ между клетками, сохраняя барьерную функцию ткани и её упорядоченную полярность.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 работают как прочные «точки сцепления» между клетками. Они особенно важны в тканях, испытывающих механическую нагрузку, потому что повышают устойчивость к растяжению и разрыву.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Адгезионные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Адгезионные контакты связывают элементы цитоскелета соседних клеток и помогают сохранять форму ткани. Они поддерживают упорядоченное расположение клеток и согласованную работу клеточного слоя.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Щелевые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Щелевые контакты образуют каналы, через которые проходят ионы и небольшие молекулы. Благодаря этому клетки быстро обмениваются сигналами и могут действовать согласованно.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20886"/>
            <a:ext cx="4164900" cy="19415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клеточной биологии; сведения о межклеточных контактах из школьного и базового вузовского уровня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типы межклеточных соединений по белковому составу, функции и типичным тканям.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контакты выполняют разные задачи: одни герметизируют ткань, другие укрепляют её, третьи обеспечивают быструю связь между клетками.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клеточных контактов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Контактная функция в разных тканях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как 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эпителиальной ткани клеточные контакты образуют плотный защитный слой. Он препятствует потере воды, ограничивает проникновение вредных веществ и помогает сохранять внутреннюю среду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нервной ткани мембранные белки и межклеточные соединения участвуют в передаче сигналов между клетками. Такая организация помогает точно направлять информацию и поддерживать работу нервных цепей.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сердечной мышце щелевые контакты обеспечивают быстрое распространение возбуждения от клетки к клетке. Это необходимо для синхронного сокращения миокарда и нормальной работы сердца.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роль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и плотность контактов определяют прочность ткани, её полярность и степень согласованности клеток. Поэтому контактная организация напрямую связана с функцией каждого органа.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подчёркивает, что каждый элемент поверхностного аппарата решает свою задачу, а вместе они образуют единую систему обмена, распознавания и связи.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мембранные белки и фосфолипидный бислой, а вспомогательные структуры усиливают обмен, защиту и межклеточное взаимодействие.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мембраны с её функциями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нарушается работа поверхностного аппарата клетки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 мембраны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соотношение липидов и белков, страдают текучесть и проницаемость мембраны. Это отражается на устойчивости клетки, работе каналов и способности поддерживать нормальный водно-солевой баланс.
</a:t>
            </a:r>
            <a:endParaRPr lang="en-US" sz="1408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контактов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воспалении и опухолевом росте межклеточные соединения могут ослабевать или разрушаться. Ткань теряет барьерные свойства, а клетки легче отделяются и распространяются в организме.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белков мембраны
</a:t>
            </a:r>
            <a:pPr algn="l" indent="0" marL="0">
              <a:lnSpc>
                <a:spcPct val="130039"/>
              </a:lnSpc>
              <a:buNone/>
            </a:pPr>
            <a:r>
              <a:rPr lang="en-US" sz="1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изменяется структура мембранных белков, нарушаются транспорт и рецепция сигналов. Клетка хуже регулирует обмен веществ, а в организме могут проявляться наследственные и приобретённые нарушения.
</a:t>
            </a:r>
            <a:endParaRPr lang="en-US" sz="14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 мембране для медицины и биологии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клеточных контактов необходимо для понимания строения тканей, защитных реакций организма и механизмов опухолевого роста. От состояния контактов зависит целостность и согласованность работы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всасывание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переноса через мембрану помогает понимать всасывание лекарств, поступление веществ в ткани и работу ионных каналов. Эти знания лежат в основе физиологии нервной системы и обмена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 таргетная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рецепторы используют как маркеры при диагностике и как цели для точечного воздействия на больные клетки. Такой подход особенно важен в онкологии и иммунологии.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мишени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часто служат мишенями для лекарств, включая гормональные, антибактериальные и противовирусные препараты. Понимание их строения помогает объяснить действие терапии и возможные побочные эффекты.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клетки — основа обмена и связи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клетки объединяет транспорт, защиту, распознавание и межклеточное взаимодействие. Его строение объясняет, как клетки сохраняют гомеостаз, обмениваются веществами и работают как единая тканевая система.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2026-06-01T16:06:58Z</dcterms:created>
  <dcterms:modified xsi:type="dcterms:W3CDTF">2026-06-01T16:06:58Z</dcterms:modified>
</cp:coreProperties>
</file>