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вопросы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пути политического развития Европы и Америки, ключевые идеи и вызовы.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структуры Европы и Америки возникли через войны, открытия и реформы. От средневековья до XX века шли масштабные изменения: колонизация, революции, мировые войны и интеграция.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европейских и американских государств
</a:t>
            </a:r>
            <a:endParaRPr lang="en-US" sz="229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и наследование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строились на наследственном праве, такими были династии Каролингов, Габсбургов и Тюдоров. Власть королей зачастую была абсолютной и не подчинялась законам.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германских и итальянских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и Италии не сложилась централизованная власть. Эти территории были раздроблены на множество мелких княжеств и городов-государств, что влияло на политическую нестабильность.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вассалитета в социальной иерархии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 базировалась на вассальных отношениях — от короля к вассалам, которые отдавали верность в обмен на владения и защиту в рамках сложной иерархии.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монархии и феодальные системы Европы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Америки и первые политические структуры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Колумба и начало колонизации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открытие Америки Христофором Колумбом положило начало европейской колонизации. Испания и Португалия быстро установили своё влияние на новых территориях.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в колониальных обществах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обществ в Америке шло через интеграцию местных коренных традиций с европейскими обычаями, что создало уникальные государственные и социальные модели.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колоний европейскими державами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Англия создали собственные колонии, внедряя европейские административные системы, законы и экономические структуры, наследие которых сохраняется и поныне.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и ограничения королевской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Англия пережила революцию, ограничившую власть монарха и утвердившую парламент как основное законодательное тело, заложив основы конституционной монархии.
</a:t>
            </a:r>
            <a:endParaRPr lang="en-US" sz="108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принципы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1789 года провозгласила права человека, народный суверенитет и равенство перед законом, что повлияло на политические системы всего мира.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США и рождение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1775 по 1783 год США боролись за независимость от Британии, сформировав демократическую республику с учётом идей свободы и отделения церкви от государства.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Буржуазные революции: зарождение новых идей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государств в XIX веке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политические перемены в Европе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прошла избирательная реформа 1832 года, а во Франции была принята Хартия 1830 года, расширяющие права граждан и усиливающие роль парламента.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движений за гражданские права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массовые движения, отстаивавшие конституционные права и участие граждан в управлении, что способствовало демократизации политических систем.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Латинской Америки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1810–1824 годах восстания под руководством национальных героев привели к созданию множества независимых республик на территории Латинской Америки.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формирование рабочего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бум XIX века привёл к массовому переносу населения в города и появлению рабочего класса с новыми социальными потребностями.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политических партий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социал-демократических и либеральных партий отражало интересы рабочих и буржуазии и было реакцией на социальные вызовы индустриализации.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движения за права трудящихся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требовали улучшения условий труда и расширения политических прав, организуя забастовки и демонстрации, что влияло на политическую повестку времени.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политические изменения Европы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и политические реформы Северной Америки
</a:t>
            </a:r>
            <a:endParaRPr lang="en-US" sz="2592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США и покупка Луизианы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1803 году США приобрели у Франции огромные территории в рамках сделки по Луизиане, значительно увеличив свою площадь и политическое влияние.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демократии и статус Канады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Джексоновской демократии отличался расширением избирательных прав, а Канада получила в 1867 году статус доминиона с широкими правами самоуправления.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и равенство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1861–1865 годов в США была отменена рабство, что стало важным шагом в развитии прав человека и законодательной реформы.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Симона Боливара и Хосе де Сан-Мартина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лидеры возглавили борьбу за независимость большинства государств Латинской Америки, создавая основы для новых национальных систем.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Монро и внешнее вмешательство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Объявленная в 1823 году доктрина США стремилась ограничить вмешательство европейских стран, но на деле США активно влияли на политику региона, вызывая конфликты.
</a:t>
            </a:r>
            <a:endParaRPr lang="en-US" sz="108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Появившиеся государства часто сталкивались с гражданскими войнами, сменой правительств и борьбой за власть, что осложняло развитие стабильных политических систем.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Латинской Америки в XIX веке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рабочих движений и политическая активность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профсоюзов в Великобритании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рабочий активно добивались защиты интересов через забастовки и переговоры, что способствовало изменениям в трудовом законодательстве.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социал-демократов и либералов в парламенты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партии получили представительство в законодательных органах, меняя политический ландшафт и внедряя прогрессивные социалные и политические реформы.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Коммуна — первый опыт рабочего самоуправления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1871 году в Париже установилась кратковременная республика рабочих, которая стала символом борьбы за социальную справедливость и политическое участие трудящихся.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мира на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мир оказался разделён на два противоборствующих лагеря — Восточный под руководством СССР и Западный во главе с США. Эта конфронтация сформировала политическую структуру и международные отношения на несколько десятилетий.
</a:t>
            </a:r>
            <a:endParaRPr lang="en-US" sz="103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Организации Объединённых Наций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была основана ООН — международная организация, ставшая ключевым инструментом для мирного урегулирования конфликтов и сотрудничества между странами. Она заменила Лигу Наций и обеспечила новый уровень безопасности.
</a:t>
            </a:r>
            <a:endParaRPr lang="en-US" sz="1036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европейской интеграции и военно-политические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1951 году создано Европейское объединение угля и стали — первый шаг к интеграции Европы. Кроме того, в 1949 году сформировался НАТО, а в 1955 — Варшавский договор, ознаменовав военно-политическое разделение Европы.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Второй мировой войны на политический ландшафт
</a:t>
            </a:r>
            <a:endParaRPr lang="en-US" sz="2448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движения за гражданские права в США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на Вашингтон и знаменитая речь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1963 году тысячи людей собрались в Вашингтоне, где Мартин Лютер Кинг произнёс вдохновляющую речь «У меня есть мечта». Это событие стало вершинным моментом борьбы за равенство и справедливость.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 дальнейшие изменения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стало катализатором реформ, приведших к расширению гражданских прав. Усилилась защита от дискриминации, повысился общественный контроль и появилась возможность более активного участия различных групп в политике.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о гражданских правах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1964 года официально положил конец расовой сегрегации и закрепил права афроамериканцев. Эта законодательная мера усилила демократические процессы и расширила гражданские свободы в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колониального периода в Латинской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XX века большинство латиноамериканских стран завершили процесс обретения независимости от колониальных империй. Это открыло путь к формированию собственных национальных политических систем.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деколонизации в Африке и Азии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1950-60-х годах ряд африканских и азиатских государств получили независимость, что вызвало глубокие изменения в международных связях и определило новые вызовы в управлении и развитии общества.
</a:t>
            </a:r>
            <a:endParaRPr lang="en-US" sz="1093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Парадоксы становления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государства столкнулись с трудностями государственного строительства, борьбой за национальное единство и экономической стабильностью, что часто приводило к внутренним конфликтам и нестабильности.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рождение новых государств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3346" y="1576525"/>
            <a:ext cx="3478309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 Восточной и Западной Европы после Второй мировой войны
</a:t>
            </a:r>
            <a:endParaRPr lang="en-US" sz="1876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между политическими устройствами ФРГ и ГДР в период Холодной войны.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идеологическую и экономическую противоположность Востока и Запада, влияя на качество жизни и международные отношения.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политических систем Европы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формирования Европейского союза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договор и общий рынок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шесть стран подписали Римский договор, создав Европейское экономическое сообщество с целью облегчения торговли и экономического сотрудничества. Это стало основой будущего ЕС.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 влияние на мир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обеспечивает мир между членами, свободу передвижения, единые права человека и оказывает значительное воздействие на международную политику и стандарты безопасности.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единой валюты евро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1999 года началось использование евро как общей валюты, что способствовало экономической интеграции и упрощению финансовых операций между странами-членами Союза.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842" y="1340425"/>
            <a:ext cx="431631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правления в странах Америки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исследования Америки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моделей нескольких стран Северной и Латинской Америки.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разнообразен по формам правления; стабильность зависит от политических традиций и институтов.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тенденции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сталкивается с миграционными кризисами и ростом популизма, что стимулирует усиление интеграции в рамках ЕС и разработку новых политических механизмов.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Америки ужесточаются пограничные меры, ведётся борьба с киберугрозами и попытками вмешательства в выборы, что отражает глобальные вызовы цифровой эпохи.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Маргарет Тэтчер — реформатор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Тэтчер провела масштабные реформы, включая приватизацию и жёсткую экономическую политику, что изменило социально-экономический курс страны в 1980-х годах.
</a:t>
            </a:r>
            <a:endParaRPr lang="en-US" sz="102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Рузвельт и Новый курс в США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программы Рузвельта помогли вывести США из Великой депрессии, укрепив государственную роль в экономике и создав социальные гарантии.
</a:t>
            </a:r>
            <a:endParaRPr lang="en-US" sz="117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Горбачёв — инициатор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Горбачёва привела к радикальным изменениям в СССР, ослаблению контроля и открытию политической системы, что повлияло на завершение Холодной войны.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выдающихся государственных деятелей в развитие
</a:t>
            </a:r>
            <a:endParaRPr lang="en-US" sz="253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 и тенденции XXI века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парламентских систем и усиление влияния гражданского общества способствует более прозрачному управлению и защите прав человека.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демократических институтов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становятся «пятой властью», меняя способы коммуникации, политическую активность и формирование общественного мнения.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интернета и СМИ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как ООН и ЕС играют ключевую роль в решении глобальных проблем и координации усилий стран по вопросам безопасности и устойчивого развития.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и Америки показывает путь от традиционных монархий к демократическим обществам, подчёркивая важность реформ, борьбы за права и интеграции для стабильности и прогресса.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политического развития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2026-05-11T03:39:26Z</dcterms:created>
  <dcterms:modified xsi:type="dcterms:W3CDTF">2026-05-11T03:39:26Z</dcterms:modified>
</cp:coreProperties>
</file>