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пути к индустриальной эре: обзор и ключевые темы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— эпоха перемен в экономике, технологиях и обществе.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индустриальной революции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XVIII века в Европе отмечен началом промышленной революции, где Великобритания стала лидером благодаря первым фабрикам и новым технологиям. Другие страны начали активно внедрять индустриальные изменения в XIX веке.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индустриализации: почему был нужен переход
</a:t>
            </a:r>
            <a:endParaRPr lang="en-US" sz="2208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рост населения в Европе создавал высокий спрос на товары, которого традиционные ремёсла не могли удовлетворить, что потребовало новых способов производства.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Технический прогресс и развитие науки заложили основу для изобретения машин, способных заменить ручной труд и повысить производительность труда.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Капиталы купцов и предпринимателей поддержали внедрение фабричного производства, инвестируя в оборудование и создание промышленных предприятий.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изобретения и технологические прорывы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технические новшества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Паровая машина Джеймса Уатта (1769) и механическая прялка Харгривса (1764) значительно усовершенствовали производство. Внедрение ткацкого станка Эдмунда Картрайта (1785) ускорило текстильное производство.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промышленность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изобретения вызвали резкое увеличение фабричного производства, способствовали появлению новых отраслей и росту количества патентов в XVIII—XIX веках.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изобретатели эпохи индустриализации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Джеймс Уатт и паровая машина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Уатт значительно улучшил паровую машину, сделав её более эффективной и применимой в промышленности. Это изобретение стало движущей силой фабрик и транспорта.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Ричард Аркрайт и фабричная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Аркрайт разработал системы механизации с водяным приводом, что позволило создавать крупные фабрики и организовывать массовое производство товаров.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Джордж Стефенсон и железные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Стефенсон построил первые железные дороги и паровозы, что кардинально ускорило транспортировку товаров и людей, объединив регионы страны.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индустриального производства: от сырья к рынку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производства в индустриальной революции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менялся труд: от поля к заводам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населения до индустриализации работала в сельском хозяйстве и ремёслах, обеспечивая продовольствие и товары на локальном уровне.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фабрик вызвало массовую миграцию в города: в Англии доля сельского населения упала с 75% до 30% за столетие.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заводских работников сопровождался снижением занятости в аграрном секторе и развитием городского образа жизни.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Фабрики предложили заработную плату, формируя новый социальный класс — рабочих, что изменило структуру 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971381"/>
            <a:ext cx="3239400" cy="162446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индустриализации: сравнительный обзор стран
</a:t>
            </a:r>
            <a:endParaRPr lang="en-US" sz="2213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годы начала индустриализации, основные отрасли и производственные показатели основных стран.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опередила другие страны по промышленному развитию и производственным объёмам.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экономические отчёты XIX века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последствия: рост фабрик и новых классов
</a:t>
            </a:r>
            <a:endParaRPr lang="en-US" sz="2093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 фабрик в Англии выросло с 900 до 2500 за 50 лет, что значительно увеличило объём производства и занятость.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подъём стимулировался банковской системой, инвестициями и формированием буржуазного класса фабрикантов и торговцев.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1850 году Англия экспортировала более половины мирового текстиля, усиливая своё влияние в мировой экономике.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3144117"/>
            <a:ext cx="8868600" cy="17061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дороги: транспортная революция индустриальной эпохи
</a:t>
            </a:r>
            <a:endParaRPr lang="en-US" sz="1852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38" y="1680225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железных дорог на экономику и общество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1870-м годам сеть достигла десятков тысяч километров, способствуя быстрому перемещению товаров и людей, укоряя темпы экономического роста.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5462" y="1699505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железнодорожного транспорта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пассажирский поезд запущен в 1825 году в Англии, что стало началом масштабного развития железнодорожной сети по стране и в мире.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рост городов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в города и формирование рабочих кварталов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множество людей покидали деревни и переселялись в города, где строились фабрики. В Манчестере и Ливерпуле выросли целые кварталы, предназначенные для рабочих, со скудными условиями жилья и ограниченным доступом к чистой воде.
</a:t>
            </a:r>
            <a:endParaRPr lang="en-US" sz="857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городской инфраструктуры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активно оборудовались водопроводами и канализацией, что значительно улучшало условия жизни. Строительство школ и больниц способствовало социальной стабилизации и росту грамотности среди городского населения.
</a:t>
            </a:r>
            <a:endParaRPr lang="en-US" sz="946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промышленных центров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стал крупнейшим мегаполисом, а Манчестер и Ливерпуль превратились в важные индустриальные узлы. Эти города обеспечивали фабричные производства и стали символами индустриальной эпохи и городской жизни.
</a:t>
            </a:r>
            <a:endParaRPr lang="en-US" sz="97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 труд на фабриках: реальности эпохи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Рабочие, включая женщин и детей, трудились до 16 часов в день в шумных, плохо проветриваемых помещениях с высокими рисками травм. Зарплаты были низкими, а техника безопасности часто отсутствовала.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чистили машины, женщины трудились на текстильных фабриках, а жилье фабричных рабочих было тесным и неудобным. Появились первые законы, ограничивающие детский труд и улучшая условия работы.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Рабочее движение и защита прав трудящихся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3620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1842 — Массовая стачка в Манчестере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выступили против ухудшения условий труда и пониженных зарплат, что стало одним из первых массовых протестов индустриальной эпохи.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02863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Луддиты — протесты против машин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разрушали оборудование, опасаясь утраты рабочих мест из-за механизации производства и автоматизации труда.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5695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1847 — Закон о 10-часовом рабочем дне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многочисленных протестов в Великобритании был принят закон, ограничивающий рабочий день для женщин и подростков десятью часами.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5438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профсоюзов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начали объединяться в организации для коллективной защиты интересов, что стало основой для дальнейших улучшений условий труда.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4941" y="1353189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индустриализации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67050" y="1665462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Интенсивное загрязнение воздуха и воды: дым с заводов и выбросы в реки ухудшали экологическую ситуацию в городах. Например, Лондон погружался в густой смог, осложнявший жизнь горожанам.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67050" y="3481350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Исчезновение лесов и изменение ландшафта: вырубка лесов для топлива и строительства усугубляла экологическое равновесие. К концу XIX века началось создание первых защитных природных обществ.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Изобретения, изменившие мир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Электрическая лампа Томаса Эдисона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1879 году Эдисон изобрёл практичную электрическую лампу накаливания, что сделало возможным освещение домов и фабрик без использования огня и газа, значительно повысив безопасность и удобство.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Александра Белла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Изобретённый в 1876 году телефон позволил людям общаться на большие расстояния мгновенно. Это изобретение революционизировало связь и ускорило развитие бизнеса и социальных связей.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Паровоз Джорджа Стефенсона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Паровоз, созданный в начале XIX века, стал основой железнодорожного транспорта. Он позволил быстро и дешево перевозить грузы и пассажиров, связав промышленные центры и расширив рынки.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образования в индустриальную эпоху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образование стало доступнее благодаря введению обязательного начального обучения в Великобритании в 1870 году, что повысило грамотность среди рабочих семей.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бесплатных школ для детей рабочих способствовало расширению образования и изменению социального статуса многих семей индустриальных городов.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школах появились новые предметы, включая физику и химию, что подготовило молодых людей к работе с новыми технологиями и промышленными профессиями.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женщин в промышленной революции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активно работали на фабриках, получая зарплату и научась финансовой самостоятельности, что изменило традиционные роли в семье и обществе.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движения за права женщин, такие как суфражистки, которые боролись за избирательное право и равенство. Эммелин Панкхёрст стала лидером этих перемен в Великобритании.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торговля и колониальная экспансия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торговли обусловлено транспортной революцией — корабли и поезда позволяли перевозить большие объёмы товаров быстрее и дешевле.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Метрополии покупали сырьё из колоний, например хлопок и каучук, что давало им значительные экономические преимущества на мировом рынке.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1900 году Британская империя контролировала колонии с населением свыше 400 миллионов человек, что укрепляло её мировое влияние и богатство.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 колониализм создали экономическое неравенство: колонии часто оставались источниками сырья, а готовая продукция продавалась главными странами мира.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изменения и отражение эпохи в искусстве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в живописи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Художники, такие как Жан-Франсуа Милле, показывали сцены жизни крестьян и рабочих, передавая тяжёлый труд и быт в индустриальную эпоху через картины и сцены из реальности.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произведения Чарльза Диккенса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своих романах, например «Хард Таймс», Диккенс описывал трудности жизни рабочих и социальные проблемы, привлекая внимание к несправедливостям индустриализации.
</a:t>
            </a:r>
            <a:endParaRPr lang="en-US" sz="974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 и кино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медиа позволило показать широкому обществу реалии заводского труда и жизни в городах, способствуя развитию общественного сознания и реформ.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индустриализации для современного мира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преобразовала экономику и общество, заложив основы современных технологий, образования, и социальных прав. Сегодня её уроки важны для устойчивого развития и решения экологических вызовов.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2026-05-10T16:13:39Z</dcterms:created>
  <dcterms:modified xsi:type="dcterms:W3CDTF">2026-05-10T16:13:39Z</dcterms:modified>
</cp:coreProperties>
</file>