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и описанные окружности в правильных многоугольниках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правильных многоугольников помогает строить две окружности и решать задачи.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симметрию, построения и измерения. Она помогает понимать окружность, радиус, перпендикуляр и углы, а также проверять чертежи и находить длины, площади и неизвестные элементы фигур.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геометрии 7 класса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правильный многоугольник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имеют одинаковую длину. Благодаря этому фигура выглядит аккуратно и повторяет одну и ту же форму по всему периметру, без заметных искажений.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углы правильного многоугольника тоже равны. Это свойство делает фигуру симметричной и позволяет предсказать, как будут расположены её вершины и стороны относительно центра.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фигурам относятся равносторонний треугольник, квадрат, правильный пятиугольник и правильный шестиугольник. Каждая из них имеет одинаковый принцип построения и общий центр.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симметрия делает возможным построение и описанной, и вписанной окружности. Оба круга связаны с одной точкой — центром многоугольника, одинаково удалённым от вершин и сторон.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окружностей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правильного многоугольника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312875" y="201525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проходит через все вершины правильного многоугольника. Это значит, что каждая вершина лежит на одной и той же окружности, а не только одна или две из них.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312875" y="175264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через вершины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2875" y="2904825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совпадает с центром самого многоугольника. От него до каждой вершины проведены одинаковые отрезки, поэтому окружность получается единственной и строго симметричной.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1312875" y="2642224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1312875" y="379440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описанной окружности — это расстояние от центра до любой вершины. Для правильного многоугольника все такие расстояния равны, поэтому радиус можно брать к любой вершине без исключения.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1312875" y="353179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к вершине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правильного многоугольника
</a:t>
            </a:r>
            <a:endParaRPr lang="en-US" sz="2186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касается всех сторон правильного многоугольника. В точке касания она не пересекает сторону, а лишь касается её, оставаясь внутри фигуры.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Касается сторон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вписанной окружности центр тоже совпадает с центром многоугольника. Это удобно: одна и та же точка помогает строить обе окружности и сравнивать их радиусы.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центр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вписанной окружности называют апофемой. Он равен кратчайшему расстоянию от центра до стороны и всегда проводится к стороне под прямым углом.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точке касания радиус вписанной окружности перпендикулярен стороне. Поэтому он показывает не только расстояние до стороны, но и направление самого кратчайшего отрезка от центра.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стороне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двух окружностей в правильном многоугольнике
</a:t>
            </a:r>
            <a:endParaRPr lang="en-US" sz="1859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оси симметрии, вершинам и сторонам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925" y="2477750"/>
            <a:ext cx="273324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окружностей по основным признакам в правильном многоугольнике.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окружности имеют общий центр, но одна связана с вершинами, а другая — со сторонами.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правильных многоугольников и окружностей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описанная и вписанная окружности
</a:t>
            </a:r>
            <a:endParaRPr lang="en-US" sz="25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750" y="3167775"/>
            <a:ext cx="28710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центр, вершины и стороны
</a:t>
            </a:r>
            <a:endParaRPr lang="en-US" sz="2039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центра правильного многоугольника можно провести равные отрезки к вершинам и одинаковые перпендикуляры к сторонам. Это и есть основа для двух окружностей.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вершинами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центра до вершины проводится радиус описанной окружности. Все такие отрезки внутри одной фигуры равны, поэтому окружность проходит через каждую вершину.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сторонами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центра к стороне опускают перпендикуляр — это радиус вписанной окружности. Он показывает кратчайшее расстояние до стороны и в точке касания образует прямой угол.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взят одинаковый длины стороны, чтобы увидеть только влияние числа сторон.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числа сторон оба радиуса растут, а фигура всё ближе становится к окружности.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радиусов для правильного n-угольника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радиусы у разных правильных многоугольников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радиусов для правильного n-угольника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описанной окружности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правильного n-угольника равна a, то радиус описанной окружности находят по формуле R = a / (2 sin 180°/n). Она показывает расстояние от центра до вершины.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результат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важно помнить смысл, а не только вид формулы: одна формула даёт расстояние до вершины, другая — до стороны. Так легче не перепутать радиусы.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вписанной окружности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вписанной окружности вычисляют по формуле r = a / (2 tan 180°/n). Этот радиус равен расстоянию от центра до стороны и называется апофемой.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связывают формулы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соединяют число сторон, длину стороны и расстояние до центра. Поэтому по ним можно находить неизвестные элементы фигуры, если известны другие данные.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часто встречающихся правильных многоугольников показывает, как по-разному выражаются их радиусы, но сохраняется один и тот же принцип построения окружностей.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правильных фигур центр окружностей общий, но значения радиусов зависят от числа сторон и формы многоугольника.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правильных многоугольников из школьного курса геометрии.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основных правильных многоугольников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как пример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934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равностороннем треугольнике медианы, высоты, биссектрисы и серединные перпендикуляры пересекаются в одной точке. Это и есть центр обеих окружностей, поэтому построение становится особенно наглядным.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934350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особая точка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1968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проходит через все три вершины, потому что расстояния от центра до них одинаковы. В правильной фигуре это свойство следует из полной симметрии сторон и углов.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1968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через вершины
</a:t>
            </a:r>
            <a:endParaRPr lang="en-US" sz="1136" dirty="0"/>
          </a:p>
        </p:txBody>
      </p:sp>
      <p:sp>
        <p:nvSpPr>
          <p:cNvPr id="15" name="Text 6"/>
          <p:cNvSpPr txBox="1"/>
          <p:nvPr/>
        </p:nvSpPr>
        <p:spPr>
          <a:xfrm>
            <a:off x="6656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касается каждой стороны, а её радиус измеряет кратчайшее расстояние от центра до стороны. На рисунке видно, что симметрия помогает найти центр без дополнительных вычислений.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56349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у сторон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пример правильного многоугольника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312875" y="201525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квадрате все четыре вершины лежат на одной окружности. Её центр совпадает с пересечением диагоналей, поэтому окружность легко построить по двум противоположным вершинам.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312875" y="175264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2875" y="2904825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касается всех сторон квадрата в их серединах. Радиус этой окружности равен половине стороны, что удобно использовать при проверке чертежа и вычислениях.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1312875" y="2642224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1312875" y="379440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квадрата является диаметром описанной окружности. Благодаря этому квадрат хорошо показывает связь между стороной, диагональю и двумя радиусами одной и той же фигуры.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1312875" y="353179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диагональю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центральный угол, тем плотнее вершины расположены на окружности и тем ровнее выглядит контур фигуры.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сторон уменьшает центральный угол, поэтому многоугольник всё больше напоминает окружность.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центрального угла правильного n-угольника: 360°/n.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число сторон влияет на форму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доля показывает, что площадь удобно считать через периметр и апофему: достаточно знать расстояние от центра до стороны.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периметра, умноженного на радиус вписанной окружности, даёт площадь правильного многоугольника.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правильного многоугольника: S = ½ · P · r.
</a:t>
            </a:r>
            <a:endParaRPr lang="en-US" sz="872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окружности в правильном многоугольнике
</a:t>
            </a:r>
            <a:endParaRPr lang="en-US" sz="1777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нужной окружности и формулы.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радиусы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принять радиус описанной окружности за радиус вписанной. Полезно помнить: первая окружность проходит через вершины, а вторая касается сторон.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проверку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получился неожиданным, его нужно сравнить по смыслу: радиус описанной окружности должен быть больше радиуса вписанной. Такая проверка быстро выявляет ошибку.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ту формулу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формулу без учёта числа сторон или подставляют значения не в тот вид выражения. Перед вычислением стоит ещё раз проверить, какая именно фигура дана.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центр и сторону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путают центр многоугольника с серединой стороны. На самом деле общий центр одинаково удалён и от вершин, и от сторон, но это разные расстояния.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выбирают там, где важны повторяемость, устойчивость и аккуратный внешний вид.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особенно полезны в повторяющихся конструкциях: они экономят место, выглядят симметрично и хорошо сочетаются друг с другом.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среды и учебной геометрии.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правильные многоугольники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фигуры есть общий центр, значит можно отдельно проверить вершины и стороны: это самый быстрый способ найти ошибку в чертеже.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помогают быстро проверить, правильно ли построен правильный многоугольник.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описанной и вписанной окружностей в правильном многоугольнике.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двух окружностях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удобно изучать через описанную и вписанную окружности: они имеют общий центр, но связаны с разными элементами фигуры. Эти идеи помогают строить, вычислять и проверять ответы.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2026-05-29T00:28:46Z</dcterms:created>
  <dcterms:modified xsi:type="dcterms:W3CDTF">2026-05-29T00:28:46Z</dcterms:modified>
</cp:coreProperties>
</file>