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Какое бывает настроение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меняется каждый день и рассказывает о наших чувствах.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меняется от сна, отдыха, голода, погоды, игр, слов людей и самочувствия. После приятного события оно часто становится лучше, а усталость или ссора легко его портят.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чего зависит настроение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Радостное настроение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всё получилось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приходит, когда задание выполнено, друзья рядом или случилось что-то приятное. Тогда хочется улыбаться, говорить бодро и сразу поделиться хорошей новостью.
</a:t>
            </a:r>
            <a:endParaRPr lang="en-US" sz="1746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Приятные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отметка, подарок, победа в игре или долгожданная встреча быстро поднимают настроение. В такие минуты человек становится активнее и будто прибавляет себе сил.
</a:t>
            </a:r>
            <a:endParaRPr lang="en-US" sz="1746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заметно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радости глаза сияют, движения становятся лёгкими, а голос звучит звонко и весело. Даже идти по коридору хочется чуть быстрее, чем обычно.
</a:t>
            </a:r>
            <a:endParaRPr lang="en-US" sz="1800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Представьте, что команда выиграла игру или друг пришёл после долгой разлуки. Тут уж улыбка появляется сама, как незваный, но очень приятный гость.
</a:t>
            </a:r>
            <a:endParaRPr lang="en-US" sz="174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Грустное настроение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306752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появляется грусть
</a:t>
            </a:r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Грусть приходит после неудачи, обиды, скуки или разлуки. Иногда её вызывает совсем маленькая причина, например сломанная игрушка или отменённая прогулка.
</a:t>
            </a:r>
            <a:endParaRPr lang="en-US" sz="1744" dirty="0"/>
          </a:p>
        </p:txBody>
      </p:sp>
      <p:sp>
        <p:nvSpPr>
          <p:cNvPr id="11" name="Text 2"/>
          <p:cNvSpPr txBox="1"/>
          <p:nvPr/>
        </p:nvSpPr>
        <p:spPr>
          <a:xfrm>
            <a:off x="3222594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Обидно, если не взяли в игру, расстроило плохое выступление или не состоялось любимое занятие. Такие моменты знакомы почти каждому школьнику.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306752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ведёт себя человек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грустно, человек говорит тише, опускает плечи и смотрит вниз. Ему часто хочется посидеть спокойно и побыть немного одному.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3222594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становится легче после разговора, доброго слова или короткой паузы. Грусть не любит, когда её долго держат в одиночку.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3395" y="0"/>
            <a:ext cx="230051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настроение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и ровный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похоже на ровную дорожку без ям и сюрпризов. В таком настроении легче слушать, думать и не торопиться никуда без нужды.
</a:t>
            </a:r>
            <a:endParaRPr lang="en-US" sz="1760" dirty="0"/>
          </a:p>
        </p:txBody>
      </p:sp>
      <p:sp>
        <p:nvSpPr>
          <p:cNvPr id="13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дышит человек
</a:t>
            </a:r>
            <a:pPr algn="l" indent="0" marL="0">
              <a:lnSpc>
                <a:spcPct val="100000"/>
              </a:lnSpc>
              <a:buNone/>
            </a:pPr>
            <a:r>
              <a:rPr lang="en-US" sz="158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становится ровным, движения — медленнее, а голос — тише. Человек не суетится и будто говорит миру: «Я пока никуда не бегу».
</a:t>
            </a:r>
            <a:endParaRPr lang="en-US" sz="1781" dirty="0"/>
          </a:p>
        </p:txBody>
      </p:sp>
      <p:sp>
        <p:nvSpPr>
          <p:cNvPr id="14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легко делать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спокойном состоянии проще читать, рисовать, писать и выполнять задания. Мысли не скачут, как мячик на перемене, а идут спокойно и по порядку.
</a:t>
            </a:r>
            <a:endParaRPr lang="en-US" sz="1760" dirty="0"/>
          </a:p>
        </p:txBody>
      </p:sp>
      <p:sp>
        <p:nvSpPr>
          <p:cNvPr id="15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оно полезно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помогает на уроке, дома и перед важным делом. Оно даёт возможность замечать детали, слушать других и делать работу аккуратно.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Сердитое настроение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злость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Сердитое настроение появляется, когда что-то не получилось, кто-то помешал или было нарушено правило. Иногда злость возникает быстрее, чем успеешь сказать «стоп».
</a:t>
            </a:r>
            <a:endParaRPr lang="en-US" sz="1746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сердитости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Брови хмурятся, кулаки сжимаются, голос становится громче, а движения — резкими. Лицо как будто говорит: «Мне совсем не нравится то, что происходит».
</a:t>
            </a:r>
            <a:endParaRPr lang="en-US" sz="1746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Сердиться можно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Чувствовать злость нормально, ведь так человек показывает, что ему неприятно. Но толкаться, кричать и обижать других нельзя — это уже плохой способ.
</a:t>
            </a:r>
            <a:endParaRPr lang="en-US" sz="1746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остановиться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сердитость растёт, полезно сделать паузу, вдохнуть и отойти на шаг назад. Иногда помогает спокойный разговор со взрослым или короткое молчание.
</a:t>
            </a:r>
            <a:endParaRPr lang="en-US" sz="174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Испуганное настроение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306752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появляется страх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приходит, когда что-то кажется неизвестным, слишком громким или опасным. Он может возникнуть даже из-за обычной тени в тёмной комнате.
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222594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детские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4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Младшим школьникам знакомы темнота, громкий шум, неожиданный лай или внезапно появившаяся собака. В такие моменты сердце может забиться быстрее.
</a:t>
            </a:r>
            <a:endParaRPr lang="en-US" sz="1682" dirty="0"/>
          </a:p>
        </p:txBody>
      </p:sp>
      <p:sp>
        <p:nvSpPr>
          <p:cNvPr id="12" name="Text 3"/>
          <p:cNvSpPr txBox="1"/>
          <p:nvPr/>
        </p:nvSpPr>
        <p:spPr>
          <a:xfrm>
            <a:off x="306752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по человеку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широко открываются, плечи напрягаются, а тело будто хочет стать совсем маленьким. Часто хочется спрятаться или поскорее подойти к взрослому.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3222594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помочь себе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стало страшно, важно сказать об этом словами и не оставаться одному. Рядом со взрослым обычно сразу спокойнее, честное слово.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про удивление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снег у окна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Костя открыл шторы и замер: двор стал белым, хотя вчера была обычная осень. Он поднял брови, улыбнулся и побежал звать маму посмотреть на первый снег.
</a:t>
            </a:r>
            <a:endParaRPr lang="en-US" sz="134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Сюрприз на дне рождения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комнате было тихо, и Лена уже собиралась помогать накрывать на стол. И вдруг из-за двери вышли друзья с шариками, а она от неожиданности даже на секунду не смогла сказать ни слова.
</a:t>
            </a:r>
            <a:endParaRPr lang="en-US" sz="1181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ответ в классе
</a:t>
            </a:r>
            <a:pPr algn="ctr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учитель задал вопрос, и все думали, что ответ будет совсем простым. Но Петя сказал необычную версию, и класс дружно удивился: кто бы мог подумать!
</a:t>
            </a:r>
            <a:endParaRPr lang="en-US" sz="131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настроение видно по лицу
</a:t>
            </a:r>
            <a:endParaRPr lang="en-US" sz="2988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или хмурость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лицу сразу заметны улыбка, нахмуренные брови, слёзы или напряжённые губы. Иногда достаточно одного взгляда, чтобы понять: человеку весело, грустно или сердито.
</a:t>
            </a:r>
            <a:endParaRPr lang="en-US" sz="1746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многое расскажут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 открытые глаза часто показывают удивление или страх, а прищур может говорить о напряжении или недовольстве. Глаза — настоящие помощники без слов.
</a:t>
            </a:r>
            <a:endParaRPr lang="en-US" sz="1746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не всегда честно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человек старается скрыть чувства и делает вид, что всё в порядке. Поэтому одного лица бывает мало, чтобы понять настроение точно.
</a:t>
            </a:r>
            <a:endParaRPr lang="en-US" sz="1800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ещё подсказки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разобраться лучше, смотрят не только на лицо, но и на голос, позу и слова. Тогда картина чувств получается гораздо яснее.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настроение видно по голосу и телу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644429" y="1186825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голос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голос обычно звучит громче и быстрее, а грустный — тише и медленнее. По тому, как человек говорит, настроение часто угадывается почти сразу.
</a:t>
            </a:r>
            <a:endParaRPr lang="en-US" sz="1760" dirty="0"/>
          </a:p>
        </p:txBody>
      </p:sp>
      <p:sp>
        <p:nvSpPr>
          <p:cNvPr id="11" name="Text 2"/>
          <p:cNvSpPr txBox="1"/>
          <p:nvPr/>
        </p:nvSpPr>
        <p:spPr>
          <a:xfrm>
            <a:off x="644429" y="2961326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 плечи и руки
</a:t>
            </a:r>
            <a:pPr algn="l" indent="0" marL="0">
              <a:lnSpc>
                <a:spcPct val="100000"/>
              </a:lnSpc>
              <a:buNone/>
            </a:pPr>
            <a:r>
              <a:rPr lang="en-US" sz="15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расстроен или сердит, плечи могут опуститься, а руки — сжаться. Тело как будто тоже хочет показать: внутри что-то не ладится.
</a:t>
            </a:r>
            <a:endParaRPr lang="en-US" sz="1733" dirty="0"/>
          </a:p>
        </p:txBody>
      </p:sp>
      <p:sp>
        <p:nvSpPr>
          <p:cNvPr id="12" name="Text 3"/>
          <p:cNvSpPr txBox="1"/>
          <p:nvPr/>
        </p:nvSpPr>
        <p:spPr>
          <a:xfrm>
            <a:off x="3608674" y="1186825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Замечаем походку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Походка меняется вместе с настроением: кто-то идёт легко и пружинисто, а кто-то медленно и тяжело. Даже шаги умеют быть рассказчиками.
</a:t>
            </a:r>
            <a:endParaRPr lang="en-US" sz="1760" dirty="0"/>
          </a:p>
        </p:txBody>
      </p:sp>
      <p:sp>
        <p:nvSpPr>
          <p:cNvPr id="13" name="Text 4"/>
          <p:cNvSpPr txBox="1"/>
          <p:nvPr/>
        </p:nvSpPr>
        <p:spPr>
          <a:xfrm>
            <a:off x="3608674" y="2961326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Следим за движениями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14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становятся либо резкими, либо спокойными и медленными. Если присматриваться внимательно, можно лучше понимать чувства свои и чужие.
</a:t>
            </a:r>
            <a:endParaRPr lang="en-US" sz="1586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улучшить настроение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306752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отдых
</a:t>
            </a:r>
            <a:pPr algn="l" indent="0" marL="0">
              <a:lnSpc>
                <a:spcPct val="100000"/>
              </a:lnSpc>
              <a:buNone/>
            </a:pPr>
            <a:r>
              <a:rPr lang="en-US" sz="15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сон и короткий отдых помогают телу восстановиться. После паузы легче думать, слушать других и снова заниматься делами без лишнего раздражения и усталости.
</a:t>
            </a:r>
            <a:endParaRPr lang="en-US" sz="1791" dirty="0"/>
          </a:p>
        </p:txBody>
      </p:sp>
      <p:sp>
        <p:nvSpPr>
          <p:cNvPr id="11" name="Text 2"/>
          <p:cNvSpPr txBox="1"/>
          <p:nvPr/>
        </p:nvSpPr>
        <p:spPr>
          <a:xfrm>
            <a:off x="3222594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перекус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плохое настроение появляется из-за голода или жажды. Стакан воды и небольшой полезный перекус могут помочь почувствовать себя спокойнее и увереннее.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306752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Прогулка, подвижная игра или просто несколько минут на свежем воздухе часто возвращают бодрость. Когда тело двигается, настроение обычно становится легче и яснее.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3222594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 близким человеком, глубокий вдох или тихая музыка помогают успокоиться. Если день не задался, маленькая забота о себе часто меняет его к лучшему.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в школе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57977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Урок, который пошёл легче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Маши сначала не получалось читать вслух, и она заметно волновалась. Учительница сказала несколько добрых слов, и девочка успокоилась. Через пару минут чтение пошло увереннее, а после ответа на вопрос Маша даже улыбнулась.
</a:t>
            </a:r>
            <a:endParaRPr lang="en-US" sz="1047" dirty="0"/>
          </a:p>
        </p:txBody>
      </p:sp>
      <p:sp>
        <p:nvSpPr>
          <p:cNvPr id="13" name="Text 3"/>
          <p:cNvSpPr txBox="1"/>
          <p:nvPr/>
        </p:nvSpPr>
        <p:spPr>
          <a:xfrm>
            <a:off x="3657800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после трудного задания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контрольной Коля вышел в коридор с усталым лицом и молча сел рядом с другом. Немного отдыха, глоток воды и спокойная беседа помогли ему прийти в себя. На следующем уроке он уже слушал внимательнее.
</a:t>
            </a:r>
            <a:endParaRPr lang="en-US" sz="1047" dirty="0"/>
          </a:p>
        </p:txBody>
      </p:sp>
      <p:sp>
        <p:nvSpPr>
          <p:cNvPr id="14" name="Text 4"/>
          <p:cNvSpPr txBox="1"/>
          <p:nvPr/>
        </p:nvSpPr>
        <p:spPr>
          <a:xfrm>
            <a:off x="673582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классе звучит смех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дети заметили необычный снежный узор на окне и очень удивились. Потом кто-то предложил игру, и в классе сразу стало шумно и радостно. Даже те, кто был уставшим, оживились и включились в общий разговор.
</a:t>
            </a:r>
            <a:endParaRPr lang="en-US" sz="109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 людей настроение разное
</a:t>
            </a:r>
            <a:endParaRPr lang="en-US" sz="3013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детям нравится шумная игра и движение, другим — тихое чтение или рисование. То, что радует одного человека, другого может утомить или оставить равнодушным.
</a:t>
            </a:r>
            <a:endParaRPr lang="en-US" sz="1760" dirty="0"/>
          </a:p>
        </p:txBody>
      </p:sp>
      <p:sp>
        <p:nvSpPr>
          <p:cNvPr id="12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тела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выспался, хорошо поел и чувствует себя бодро, ему легче быть спокойным и весёлым. Когда есть усталость или недомогание, настроение часто меняется.
</a:t>
            </a:r>
            <a:endParaRPr lang="en-US" sz="1717" dirty="0"/>
          </a:p>
        </p:txBody>
      </p:sp>
      <p:sp>
        <p:nvSpPr>
          <p:cNvPr id="13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дня
</a:t>
            </a:r>
            <a:pPr algn="l" indent="0" marL="0">
              <a:lnSpc>
                <a:spcPct val="100000"/>
              </a:lnSpc>
              <a:buNone/>
            </a:pPr>
            <a:r>
              <a:rPr lang="en-US" sz="154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вещь — похвала, ссора, удача или неудача — может изменить чувства. Поэтому два друга в одной ситуации иногда реагируют совсем по-разному.
</a:t>
            </a:r>
            <a:endParaRPr lang="en-US" sz="1738" dirty="0"/>
          </a:p>
        </p:txBody>
      </p:sp>
      <p:sp>
        <p:nvSpPr>
          <p:cNvPr id="14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характера
</a:t>
            </a:r>
            <a:pPr algn="l" indent="0" marL="0">
              <a:lnSpc>
                <a:spcPct val="100000"/>
              </a:lnSpc>
              <a:buNone/>
            </a:pPr>
            <a:r>
              <a:rPr lang="en-US" sz="144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быстро радуется, кто-то дольше переживает обиду, а кто-то любит всё обдумывать молча. Характер влияет на то, как человек показывает своё настроение и как его переживает.
</a:t>
            </a:r>
            <a:endParaRPr lang="en-US" sz="162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можно назвать словами
</a:t>
            </a:r>
            <a:endParaRPr lang="en-US" sz="2563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5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помогают не путаться в чувствах. Вместо общего «мне не очень» можно сказать: «я уставший», «я обижен» или «я взволнован» — и сразу станет понятнее.
</a:t>
            </a:r>
            <a:endParaRPr lang="en-US" sz="1791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к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видит картинку или слушает короткую историю, он может выбрать подходящее слово. Так легче понять, что чувствует герой, и заметить похожее состояние у себя.
</a:t>
            </a:r>
            <a:endParaRPr lang="en-US" sz="1746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оттенки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бывает не только хорошим или плохим. Оно может быть спокойным, тревожным, радостным, сердитым или смущённым — и каждое слово описывает свой оттенок.
</a:t>
            </a:r>
            <a:endParaRPr lang="en-US" sz="1746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различать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дети подбирают слова к лицу, жесту или поступку, тем точнее понимают эмоции. Это как маленькая тренировка для внимательности и доброго общения.
</a:t>
            </a:r>
            <a:endParaRPr lang="en-US" sz="174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настроение испортилось
</a:t>
            </a:r>
            <a:endParaRPr lang="en-US" sz="3159" dirty="0"/>
          </a:p>
        </p:txBody>
      </p:sp>
      <p:sp>
        <p:nvSpPr>
          <p:cNvPr id="13" name="Text 2"/>
          <p:cNvSpPr txBox="1"/>
          <p:nvPr/>
        </p:nvSpPr>
        <p:spPr>
          <a:xfrm>
            <a:off x="6064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паузу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442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Остановись на минуту и не спеши отвечать или действовать сразу. Короткая пауза помогает не сказать лишнего и немного успокоить мысли.
</a:t>
            </a:r>
            <a:endParaRPr lang="en-US" sz="1232" dirty="0"/>
          </a:p>
        </p:txBody>
      </p:sp>
      <p:sp>
        <p:nvSpPr>
          <p:cNvPr id="15" name="Text 4"/>
          <p:cNvSpPr txBox="1"/>
          <p:nvPr/>
        </p:nvSpPr>
        <p:spPr>
          <a:xfrm>
            <a:off x="28458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Подышать и выпить воды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25836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несколько спокойных вдохов и выдохов, а потом выпей воды. Иногда этого уже достаточно, чтобы внутри стало тише и легче.
</a:t>
            </a:r>
            <a:endParaRPr lang="en-US" sz="1251" dirty="0"/>
          </a:p>
        </p:txBody>
      </p:sp>
      <p:sp>
        <p:nvSpPr>
          <p:cNvPr id="17" name="Text 6"/>
          <p:cNvSpPr txBox="1"/>
          <p:nvPr/>
        </p:nvSpPr>
        <p:spPr>
          <a:xfrm>
            <a:off x="50852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взрослому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230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становится лучше, расскажи о своём состоянии взрослому: дома, в школе или на прогулке. Просить помощь — это нормально и правильно.
</a:t>
            </a:r>
            <a:endParaRPr lang="en-US" sz="1166" dirty="0"/>
          </a:p>
        </p:txBody>
      </p:sp>
      <p:sp>
        <p:nvSpPr>
          <p:cNvPr id="19" name="Text 8"/>
          <p:cNvSpPr txBox="1"/>
          <p:nvPr/>
        </p:nvSpPr>
        <p:spPr>
          <a:xfrm>
            <a:off x="73246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Переключиться на спокойное дело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70624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можно выйти на воздух, немного посидеть, послушать тихую музыку или перекусить. Небольшое спокойное дело помогает вернуться в равновесие.
</a:t>
            </a:r>
            <a:endParaRPr lang="en-US" sz="110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меняет настроение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306752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56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«спасибо», «ты молодец» или «у тебя получится» может поддержать человека лучше длинных объяснений. Добрые слова делают общение теплее и спокойнее.
</a:t>
            </a:r>
            <a:endParaRPr lang="en-US" sz="1756" dirty="0"/>
          </a:p>
        </p:txBody>
      </p:sp>
      <p:sp>
        <p:nvSpPr>
          <p:cNvPr id="11" name="Text 2"/>
          <p:cNvSpPr txBox="1"/>
          <p:nvPr/>
        </p:nvSpPr>
        <p:spPr>
          <a:xfrm>
            <a:off x="3222594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не решает все трудности, но показывает: рядом есть дружелюбный человек. От этого тревога уменьшается, а настроение постепенно становится мягче.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306752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15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поделиться карандашом, помочь собрать тетради или открыть дверь, у другого человека сразу становится легче на душе. Простая помощь часто радует сильнее подарков.
</a:t>
            </a:r>
            <a:endParaRPr lang="en-US" sz="1782" dirty="0"/>
          </a:p>
        </p:txBody>
      </p:sp>
      <p:sp>
        <p:nvSpPr>
          <p:cNvPr id="13" name="Text 4"/>
          <p:cNvSpPr txBox="1"/>
          <p:nvPr/>
        </p:nvSpPr>
        <p:spPr>
          <a:xfrm>
            <a:off x="3222594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Пригласить в игру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кого-то зовут в игру, он чувствует себя нужным и не одиноким. Такое приглашение особенно помогает тому, кто сначала стоял в стороне и грустил.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6399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41999" y="4206233"/>
            <a:ext cx="521700" cy="46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77049" y="4229420"/>
            <a:ext cx="521700" cy="41736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21549" y="4186700"/>
            <a:ext cx="502800" cy="50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и безопасность
</a:t>
            </a:r>
            <a:endParaRPr lang="en-US" sz="3200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страх, злость или слёзы становятся слишком сильными, лучше остановиться и сразу обратиться к взрослому. Это помогает не растеряться и быстрее почувствовать себя в безопасности.
</a:t>
            </a:r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Стоп и позови взрослого
</a:t>
            </a:r>
            <a:endParaRPr lang="en-US" sz="1377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Неловко, страшно или обидно бывает каждому. В таких случаях можно спокойно сказать, что нужна помощь, и не пытаться справляться одному, если тяжело.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Просить помощь можно всегда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объясняет, что его расстроило, другим легче понять ситуацию и помочь. Слова безопаснее толчков, крика, бросания вещей и резких поступков.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 о чувствах словами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внутри всё кипит, важно не срываться на людей рядом. Лучше сделать паузу, отойти в спокойное место и дождаться поддержки взрослого.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Береги себя и других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131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256"/>
            <a:ext cx="3904200" cy="194828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в сказках и мультфильмах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7650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история про смелость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маленький герой сначала боится темного леса, потом удивляется блеску звёзд и наконец радуется встрече с друзьями. По его глазам, голосу и осторожным шагам легко понять, как меняется настроение по ходу пути.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36075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мультяшный кот грустит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мультфильме кот сидит у окна, опустив уши и тихо вздыхая. Но стоит другу принести мяч и позвать играть, как он оживает, расправляет спину и уже улыбается во весь рот.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вопроса помогают понять, что я чувствую, где это ощущается в теле и чего мне сейчас хочется.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ответить на них честно, становится легче заметить своё настроение и выбрать, что поможет прямо сейчас.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можно понять и поддержать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меняется у всех, и это нормально. Если замечать его по лицу, голосу и поступкам, легче понимать себя, дружить с другими и вовремя заботиться о себе.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2026-05-25T21:09:54Z</dcterms:created>
  <dcterms:modified xsi:type="dcterms:W3CDTF">2026-05-25T21:09:54Z</dcterms:modified>
</cp:coreProperties>
</file>