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81000" y="1480200"/>
            <a:ext cx="5410200" cy="21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наук о природе: единая картина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соединяет науки, описывая природу на всех уровнях — от атомов до Вселенной.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1459800" y="471533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дробится из‑за усложнения знаний и роста числа наблюдаемых явлений. В XVII–XIX веках закрепились физика и химия, затем — биология, геология и экология. Для 10 класса это основа научной картины мира: природа едина, а науки дополняют друг друга.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школе изучают систему наук о природе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250669"/>
            <a:ext cx="4166100" cy="11106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науки о природе и их предмет изучения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дисциплин: что изучает каждая и к какому уровню организации природы относится.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дисциплин отражает разные объекты и уровни организации природы, но все они опираются на общие научные практики исследования.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предметных областей естествознания (общедидактическое обобщение по школьной программе).
</a:t>
            </a:r>
            <a:endParaRPr lang="en-US" sz="10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80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как основа описания природных явлений
</a:t>
            </a:r>
            <a:endParaRPr lang="en-US" sz="2696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законы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выявляет универсальные закономерности: движение тел, взаимодействия, тепловые процессы, электричество, свет и звук. Ее язык описывает свойства материи и физических полей.
</a:t>
            </a:r>
            <a:endParaRPr lang="en-US" sz="1349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для техники и медицины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законы лежат в основе работы транспорта, связи и бытовой техники, а также энергетических установок. Они помогают строить расчетные модели и поддерживают развитие современной медицины.
</a:t>
            </a:r>
            <a:endParaRPr lang="en-US" sz="1278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других наук
</a:t>
            </a:r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формулы и модели физики используются в химии, биологии, геологии и астрономии. Поэтому результаты физики часто становятся «скелетом» более сложных междисциплинарных объяснений.
</a:t>
            </a:r>
            <a:endParaRPr lang="en-US" sz="13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Химия: вещества и их превращения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исследует элементы, соединения, смеси и химические реакции. Понимание строения и свойств веществ помогает объяснять, почему одни процессы идут легко, а другие требуют условий.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превращения лежат в основе лекарств, удобрений, топлива, пластмасс, стекла и пищевых технологий. Органическая химия особенно тесно связана с биологией, медициной и экологией.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химия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химия работает на практике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Переходя на следующий уровень, биология не «теряет» предыдущий: новые закономерности надстраиваются над прежними связями.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иерархию живого: от молекул до биосферы, где взаимодействия организмов становятся определяющими для целых 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иерархия уровней организации живого (обобщение по учебной программе).
</a:t>
            </a:r>
            <a:endParaRPr lang="en-US" sz="11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ее основные разделы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включает ботанику, зоологию, микробиологию, цитологию, генетику, анатомию, физиологию и эволюционную биологию. Так она охватывает живое во всей его сложности, от клеток до видов.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находятся наследственность и изменчивость, развитие организмов и приспособленность к среде. Эти темы помогают понимать, как формируется разнообразие живых существ и почему оно сохраняется.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методов делает знания проверяемыми. Биологи применяют микроскопию, наблюдение и эксперименты, используют полевой учет и сравнение организмов для поиска закономерностей.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направление — молекулярно-генетический анализ. Он позволяет связывать наблюдаемые признаки с внутренними механизмами, а значит, глубже объяснять наследование и эволюционные изменения.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Геология: строение и история Земли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исследует минералы и горные породы, строение земной коры и процессы в ней: тектонику плит, вулканизм и землетрясения. Эти данные помогают реконструировать историю формирования планеты.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Земли составляет примерно 4,54 млрд лет. Геологические сведения объясняют образование материков, происхождение полезных ископаемых и движение литосферных плит, а также риски природных опасностей.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Астрономия: наука о Вселенной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разных диапазонах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работает не только в оптическом, но и в радио-, инфракрасном и рентгеновском диапазонах. Это расширяет «зрение» науки и позволяет изучать разные типы объектов.
</a:t>
            </a:r>
            <a:endParaRPr lang="en-US" sz="1202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изучение объектов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Планеты, звезды, галактики и туманности исследуются как взаимосвязанные элементы Вселенной. Внимание уделяется и экзотическим объектам — например, черным дырам.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данные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астрономия опирается на наблюдения красного смещения и реликтового излучения. Они дают информацию о расширении Вселенной и ее ранних этапах.
</a:t>
            </a:r>
            <a:endParaRPr lang="en-US" sz="1233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Многоканальные сигналы и новые инструменты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также анализируют гравитационные волны. Большую роль играют данные космических телескопов и автоматических межпланетных станций.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научный метод в естественных науках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исследования в естественных науках: от фактов к проверяемым объяснениям.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Представляя явления в виде чисел, формул и графиков, исследователь получает удобную основу для проверки идей.
</a:t>
            </a:r>
            <a:endParaRPr lang="en-US" sz="1574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переводит природные процессы в 3 базовые формы: числа, формулы и графики. Это помогает описывать движение, химические зависимости, рост популяций и изменения климата, а также сравнивать результаты.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принцип представления данных в школьном курсе естествознания (числа—формулы—графики).
</a:t>
            </a:r>
            <a:endParaRPr lang="en-US" sz="13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науки о природе связаны между собой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связей показывает, что одни и те же природные процессы можно описывать разными «языками»: от свойств вещества до взаимодействий в экосистемах.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направлений опирается на одну дисциплину, тем сильнее она становится «узлом» общей картины мира и источником данных для соседних наук.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взаимосвязей, заданной содержанием слайда (число связей между дисциплинами).
</a:t>
            </a:r>
            <a:endParaRPr lang="en-US" sz="13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отношения живых организмов между собой и с окружающей средой. Она связывает биологические процессы с условиями обитания и объясняет, как изменения среды отражаются на численности и выживаемости видов.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 интегративная наука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фокусе находятся экосистемы, круговороты веществ и потоки энергии. На этом фоне становятся заметны причины проблем: загрязнение воды и воздуха, потепление климата, снижение биоразнообразия, вырубка лесов и истощение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13813"/>
            <a:ext cx="4392900" cy="27843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естественных наук: сравнение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метод выбирают под объект исследования и требуемый результат — от измерений и анализов до наблюдений и мониторинга.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«научный цикл» сохраняется, но инструменты и способ получения данных зависят от масштаба и доступности объекта.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методов из содержания школьного курса естественных наук (раздел «Методы»).
</a:t>
            </a:r>
            <a:endParaRPr lang="en-US" sz="13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естествознания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265162" y="1353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Сформировались первые представления о строении мира и природных «элементах». Мыслители пытались объяснить явления через общие принципы, но методы наблюдения и эксперимента были ограничены.
</a:t>
            </a:r>
            <a:endParaRPr lang="en-US" sz="931" dirty="0"/>
          </a:p>
        </p:txBody>
      </p:sp>
      <p:sp>
        <p:nvSpPr>
          <p:cNvPr id="11" name="Text 3"/>
          <p:cNvSpPr txBox="1"/>
          <p:nvPr/>
        </p:nvSpPr>
        <p:spPr>
          <a:xfrm>
            <a:off x="6436325" y="1282887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наука и математическое описание природы стали основой систематического знания. Появилась привычка проверять идеи наблюдениями и выводить следствия в виде расчетов.
</a:t>
            </a:r>
            <a:endParaRPr lang="en-US" sz="978" dirty="0"/>
          </a:p>
        </p:txBody>
      </p:sp>
      <p:sp>
        <p:nvSpPr>
          <p:cNvPr id="12" name="Text 4"/>
          <p:cNvSpPr txBox="1"/>
          <p:nvPr/>
        </p:nvSpPr>
        <p:spPr>
          <a:xfrm>
            <a:off x="3265162" y="243047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Ускорилось оформление специализированных дисциплин. Естествознание стало более точным: для разных объектов появились свои приборы, методики и понятийный аппарат.
</a:t>
            </a:r>
            <a:endParaRPr lang="en-US" sz="1010" dirty="0"/>
          </a:p>
        </p:txBody>
      </p:sp>
      <p:sp>
        <p:nvSpPr>
          <p:cNvPr id="13" name="Text 5"/>
          <p:cNvSpPr txBox="1"/>
          <p:nvPr/>
        </p:nvSpPr>
        <p:spPr>
          <a:xfrm>
            <a:off x="6436325" y="356412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прорывы XX века дополнили картину мира (например, квантовые представления, генетика, модели тектоники). В XXI веке усилились геномика, анализ больших данных, нанотехнологии и междисциплинарные проекты.
</a:t>
            </a:r>
            <a:endParaRPr lang="en-US" sz="9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естественных наук для жизни общества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из разных отраслей естествознания объединяются в практических решениях: от диагностики и новых материалов до технологий охраны среды и безопасного энергопотребления.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множеству сфер видно, что естественные науки обеспечивают не только удобство, но и устойчивость, а также безопасность повседневной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сфер применения указан в описании слайда (медицина, энергетика, транспорт, сельское хозяйство, связь, экология, космические технологии).
</a:t>
            </a:r>
            <a:endParaRPr lang="en-US" sz="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и технологии будущего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и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решения опираются на новые материалы, развитие робототехники и активное применение искусственного интеллекта. Компании и лаборатории используют алгоритмы для ускорения поиска закономерностей в массивных данных.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«умная» обработка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растет роль биотехнологий и возобновляемой энергетики, а квантовые технологии создают перспективы для более точных измерений и безопасной передачи информации. Прогресс все чаще строится на сотрудничестве физики, химии, биологии, информатики и инженерии.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практическому результату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 явления к технологии в естественных науках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картина природы и научная грамотность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наук о природе помогает рассматривать любой объект сразу с нескольких сторон: физических, химических, биологических и географических. Так становится проще связывать причины и последствия.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грамотность включает проверку фактов, различение мнения и доказательства, оценку достоверности источников и понимание ограничений данных. Это снижает риск ошибок в выводах.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применять эти навыки в темах здоровья, экологии, технологий и бытовых решений. Грамотный анализ помогает выбирать подходы на основе данных, а не на основе слухов.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наук о природе: главный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различаются предметом и методами, но вместе описывают единую природу. Их путь — от специализации к междисциплинарному сотрудничеству, которое расширяет понимание мира, помогает решать задачи и принимать ответственные решения.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2026-05-12T09:19:14Z</dcterms:created>
  <dcterms:modified xsi:type="dcterms:W3CDTF">2026-05-12T09:19:14Z</dcterms:modified>
</cp:coreProperties>
</file>