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Семя: строение, развитие и значение для растений и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 — начало новой жизни растения.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помогают растениям размножаться, переживать неблагоприятные условия и расселяться. Для человека они важны как пища, сырьё и посадочный материал, поэтому знание их строения и развития помогает понимать природу и сельское хозяйство.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семена в биологии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семя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семени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образуется из семязачатка после оплодотворения. У цветковых растений оно развивается внутри плода и содержит всё необходимое для появления нового растения.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вида
</a:t>
            </a:r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семенам растения сохраняются в природе и могут распространяться на новые территории. Именно семя обеспечивает продолжение жизни вида после созревания плода.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строении семени выделяют семенную кожуру, зародыш и запас питательных веществ. Каждая часть выполняет свою задачу и делает семя готовым к будущему росту.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семян
</a:t>
            </a:r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разных растений отличаются размерами, формой, твёрдостью и количеством запасных веществ. Поэтому семя фасоли, пшеницы или подсолнечника выглядит по-разному.
</a:t>
            </a:r>
            <a:endParaRPr lang="en-US" sz="10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семени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Семенная кожура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оболочка защищает семя от высыхания, повреждений и проникновения вредных веществ. Она помогает сохранить зародыш живым до момента прорастания.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без увеличения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фасоли, гороха и подсолнечника форма семян и особенности их поверхности хорошо различимы невооружённым глазом, поэтому эти растения часто используют для изучения строения семени.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Рубчик и микропиле
</a:t>
            </a:r>
            <a:pPr algn="l" indent="0" marL="0">
              <a:lnSpc>
                <a:spcPct val="15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семени можно заметить рубчик — след прикрепления к семяножке, а также микропиле — маленькое отверстие, через которое при прорастании поступает вода.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52020"/>
            <a:ext cx="4063200" cy="1726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 нескольких частей, и каждая из них связана с определённой задачей.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таблицы видно, что строение семени подчинено одной цели: защитить зародыш и обеспечить ему стартовое питание.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«Семя»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семени и их 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 — начало нового растения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Зародышевый корешок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зародышевого корешка первым развивается главный корень. Он закрепляет проросток в почве и начинает поглощать воду и минеральные вещества, необходимые для роста.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Стебелёк и почечка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Стебелёк даёт начало оси побега, а почечка формирует будущие листья и верхушку растения. Эти части обеспечивают дальнейшее развитие молодого побега.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семядолей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помогают питать проросток в первые дни жизни, пока он ещё не может полноценно питаться самостоятельно. Это особенно важно на раннем этапе роста.
</a:t>
            </a:r>
            <a:endParaRPr lang="en-US" sz="982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 двудольные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двудольных растений обычно две семядоли, а у однодольных — одна. Этот признак помогает сравнивать семена и различать группы цветковых растений.
</a:t>
            </a:r>
            <a:endParaRPr lang="en-US" sz="11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теме «Семя»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 двудольные растения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при изучении семян злаков, бобовых и многих садовых культур.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 двудольные различаются числом семядолей и местом запасания пищи, что помогает быстро определить тип семени.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семя прорастает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прорастания семени при наличии воды, кислорода и подходящей температуры.
</a:t>
            </a:r>
            <a:endParaRPr lang="en-US" sz="1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6" y="14404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569" y="14404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размягчает семенную кожуру и запускает обмен веществ в клетках. Без влаги семя остаётся в состоянии покоя и не может начать рост.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 ускоряет работу живых клеток зародыша. Если слишком холодно, прорастание замедляется, а при сильной жаре клетки могут повредиться.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для дыхания, потому что растущий зародыш получает энергию именно при дыхании. При недостатке воздуха семя развивается слабо или не прорастает.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прорастания семян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семена распространяются в природе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50000"/>
              </a:lnSpc>
              <a:buNone/>
            </a:pPr>
            <a:r>
              <a:rPr lang="en-US" sz="10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и плоды разносятся воздушными потоками. У одуванчика есть летучки, у клёна — крылатки, а у тополя — пушистые волоски, которые помогают им улетать далеко.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саморазбрасывание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переносит семена при посеве и перевозке растений, а некоторые культуры, например фасоль и горох, сами разбрасывают семена, когда сухой плод растрескивается.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переносятся водой и сохраняют жизнеспособность после плавания. Хороший пример — кокос, который может долго держаться на поверхности благодаря своей волокнистой оболочке.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50000"/>
              </a:lnSpc>
              <a:buNone/>
            </a:pPr>
            <a:r>
              <a:rPr lang="en-US" sz="106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 семена цепляются за шерсть или переносятся после поедания. Так распространяются репейник и многие лесные растения, которые используют животных как помощников.
</a:t>
            </a:r>
            <a:endParaRPr lang="en-US" sz="10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условное распределение способов распространения семян.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семян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растений один и тот же способ переноса может сочетаться с особыми приспособлениями: крылатками, летучками, крючочками или плотной оболочкой.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семена расселяются с помощью ветра и животных, но все способы помогают растениям занимать новые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зародыша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семенная кожура оберегает будущий росток от высыхания, повреждений и неблагоприятных условий до наступления подходящего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молодого растения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находится запас питательных веществ, который поддерживает зародыш в первые дни роста, пока не появятся корни и листья.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семенам растение переживает зиму, засуху и другие трудные периоды, а затем снова начинает развиваться и образует новые поколения.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семя помогает растению выжить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семена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многих культур служат человеку основным продуктом питания: из зерновых получают муку и крупы, а из бобовых — питательные блюда с большим содержанием белка.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семян получают масло, муку, крахмал и другие вещества, которые используют в пищевой промышленности, кулинарии и некоторых видах переработки сырья.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семена помогают сохранять сорта растений, получать устойчивые всходы и обеспечивать людей продуктами питания и сельскохозяйственным сырьём.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 посевной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идут на корм животным и на посев в поле, огороде или саду. От их качества зависит дружность всходов и будущий урожай.
</a:t>
            </a:r>
            <a:endParaRPr lang="en-US" sz="9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растения человек использует и какие продукты из их семян получает.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нужны не только для посева: они дают продукты питания, пищевые добавки и сырьё для переработки.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примеры хозяйственного использования семян.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 жизни человека: растения и продукты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злаков, например у пшеницы и кукурузы, в семени накапливается много крахмала. Этот запас быстро расходуется после прорастания и помогает молодому растению набрать силу до появления листьев. Именно поэтому зерно так важно для начала жизни нового растения.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которое кормит росток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фасоли и гороха в семенах особенно много белков. Они нужны будущему проростку как строительный материал для клеток и как источник энергии в первые дни роста, когда самостоятельное питание ещё только формируется.
</a:t>
            </a:r>
            <a:endParaRPr lang="en-US" sz="88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Белковый запас у бобовых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подсолнечника и льна богаты жирами. Такой запас особенно питателен: он помогает зародышу пережить период прорастания и делает семена ценным сырьём для получения масла.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как концентрированная энергия
</a:t>
            </a:r>
            <a:endParaRPr lang="en-US" sz="103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веществ: что хранит семя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цветка к семени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от опыления до распространения зрелых семян.
</a:t>
            </a:r>
            <a:endParaRPr lang="en-US" sz="13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сохраняет семена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Сухое хранение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держат в сухом месте, потому что лишняя влага запускает плесневение и может повредить зародыш. Это снижает качество посевного материала и ухудшает будущие всходы.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перед посевом
</a:t>
            </a:r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используют зрелые, целые и неповреждённые семена. Такие семена прорастают дружнее и дают более сильные растения.
</a:t>
            </a:r>
            <a:endParaRPr lang="en-US" sz="1249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 проветривание
</a:t>
            </a:r>
            <a:pPr algn="l" indent="0" marL="0">
              <a:lnSpc>
                <a:spcPct val="15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хранения выбирают прохладное и хорошо проветриваемое помещение. Так семена медленнее расходуют запас веществ и дольше сохраняют способность к прорастанию.
</a:t>
            </a:r>
            <a:endParaRPr lang="en-US" sz="863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тепла
</a:t>
            </a:r>
            <a:pPr algn="l" indent="0" marL="0">
              <a:lnSpc>
                <a:spcPct val="15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высокая температура ускоряет старение семян. При длительном хранении без подходящих условий всхожесть снижается, а часть зародышей может погибнуть.
</a:t>
            </a:r>
            <a:endParaRPr lang="en-US" sz="8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условная оценка значимости факторов прорастания семян.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всхожесть семян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успешного прорастания важны не только вода и тепло, но и целостность кожуры: через повреждения семя быстрее теряет защиту и запас веществ.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влажность и температура, а плохое хранение, повреждение кожуры и нехватка воздуха заметно снижают всхожесть.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строение помогает семени защищаться, переживать неблагоприятные условия и начинать рост, когда для проростка появляется достаточно воды, тепла и воздуха.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есть у каждого семени: кожура, зародыш и запас питательных веществ.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316" y="435400"/>
            <a:ext cx="4067469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сохраняет вид, защищает зародыш и даёт ему питание на старте. Поэтому его строение, прорастание и сохранность имеют большое значение для природы и человека.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 — начало новой жизни растения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2026-05-29T19:26:13Z</dcterms:created>
  <dcterms:modified xsi:type="dcterms:W3CDTF">2026-05-29T19:26:13Z</dcterms:modified>
</cp:coreProperties>
</file>