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небом и землёй: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жизни и природных процессов: атмосфера и погода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что находится между небом и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невидимый щит Земли, где воздух поддерживает жизнь и формирует погоду. Здесь находятся кислород для дыхания и углекислый газ для растений. Самый нижний слой, тропосфера, длится 10–15 км и управляет всеми погодными явлениями.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атмосферы Земли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 располагается выше стратосферы и служит зоной сгорания мелких космических тел, защищая поверхность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самый нижний слой с толщиной до 15 км, где формируются облака и происходят все погодные явления.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находится выше тропосферы и содержит озоновый слой, который защищает от вредного ультрафиолетового излучения.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 — верхний слой, где атмосфера очень разрежена и происходит поглощение космических частиц и метеоритов.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слой: его роль и опасности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фильтрует около 97% солнечного ультрафиолетового излучения, предотвращая повреждения кожи и развитие рака.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с выраженными озоновыми дырами находятся над Антарктидой и Арктикой, что усиливает ультрафиолетовое излучение в этих зонах.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вещества, такие как фреоны из бытовой техники, разрушают озоновый слой и снижает его защитные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Всемирная метеорологическая организация,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атмосферного воздуха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 поддерживают дыхание и жизненные процессы, их пропорции стабильно сохраняются в тропосфере.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азота и кислорода обеспечивает устойчивость атмосферы и условия для жизни на Земле.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облака: предвестники хорошей погоды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имеют пушистую форму и часто напоминают комочки ваты. Они обычно появляются днем при тёплой погоде и предупреждают о ясном небе без осадков.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облака: полосы нежного дождя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 образуют равномерные пласты, покрывающие большое небо. Они способны вызывать легкий моросящий дождь и характерны для пасмурной погоды.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облака: высокие перья в небе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перистые облака находятся на большой высоте и почти прозрачны. Они состоят из ледяных кристаллов и часто предвещают перемену погоды.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Облака: типы и их значение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осадков: дождь, снег, град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формируется в грозовых облаках, когда капли воды замораживаются, увеличиваются в размере и падают на землю в виде твердых льдинок.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Испарённая вода поднимается в атмосферу, охлаждается и конденсируется в мелкие капли, образуя облака, из которых впоследствии падает дождь.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понижении температуры водяной пар превращается в кристаллы льда, формируя снег, который выпадает при холодных погодных условиях.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природные процессы водного цикла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особенности рельефа и водоёмов также воздействуют на микроклимат и локальные погодные условия.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колебания температуры и сезонные изменения влияют на привычный климат и циркуляцию атмосферных явлений.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воздушных масс и смена тёплых и холодных фронтов формируют изменчивые погодные условия на Земле.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включает температуру, влажность, атмосферное давление, скорость ветра и количество осадков — ключевые параметры для её описания.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 и от чего она зависит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явления: радуга, северное сияние, миражи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и северное сияние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возникает, когда солнечный свет преломляется и отражается внутри капель дождя, создавая цветные дуги на небе. Северное сияние — эффект взаимодействия солнечного ветра с магнитосферой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Миражи: игра света и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Миражи появляются при нагреве поверхности Земли, когда горячие и холодные слои воздуха по-разному преломляют свет, создавая видимость смещённых или фантастических объектов.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из атмосферы и при помощи света создают кислород — основное топливо жизни на Земле.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приносят осадки, которые дают растениям влагу, а птицы и насекомые используют воздух для передвижения и поиска пищи.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кислород, получая энергию для движения и роста, что обеспечивает их выживание в различных экосистемах.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атмосферы для живых существ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838914"/>
            <a:ext cx="4534800" cy="31572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России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дождь, снег, град, туман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осадков различается по условиям образования, географии и частоте появления. Дождь обычно формируется при температурах выше 0°C и распространён повсеместно, снег — в холодных регионах, град возникает при грозовой активности, туман появляется при высокой влажности.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осадков зависит главным образом от температуры воздуха и климатических условий конкретной местности.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атмосферу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влияют на глобальное потепление, изменяя климат и погодные условия на планете.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автотранспорт выделяют в атмосферу вредные вещества, приводящие к ухудшению качества воздуха и развитию кислотных дождей.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создают смог в больших городах, что негативно отражается на здоровье населения и ухудшает видимость.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атмосферы важно развивать общественный транспорт, сажать деревья и внедрять очистные технологии на производствах.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воздушные шары и начало полётов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1783 году братья Монгольфье совершили первые испытательные полёты на воздушных шарах, открыв новую эру в освоении неба. Эти аппараты поднимались за счёт нагретого воздуха и давали людям новый взгляд на мир с высоты.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самолёты и их возможности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авиация позволяет людям путешествовать на высоте до 12 километров. Самолёты используют сложные двигатели и аэродинамические формы для быстрого и безопасного перелёта на большие расстояния.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дронов в изучении атмосферы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активно применяются для научных наблюдений, особенно в труднодоступных местах. Они помогают собирать данные о состоянии воздуха, температуре и составляют трёхмерные карты атмосферы.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воздушного пространства: шары, самолёты, дроны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больших высотах: растения и животные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эдельвейсы и рододендроны, приспособились к холодному воздуху и сильным ветрам на высотах до пяти тысяч метров.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экосистемы уникальны и поддерживают виды, адаптированные к экстремальным природным условиям.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например яки и гималайские антилопы, имеют физиологические особенности, позволяющие им дышать разреженным воздухом в горах.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килотонн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взрыва Челябинского метеорита в 2013 году, вызвавшего значительные разрушения и громкий звуковой эффект.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Челябинский метеорит при входе в атмосферу создал мощный взрыв, равный сотням тысяч тонн тротила. Большинство метеоритов сгорает, но этот случай стал ярким примером космического события.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атмосферы: высоты и расстояния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Серебристые облака образуются на высоте свыше 80 километров, на границе атмосферы и космического пространства.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горы Эверест достигает 8848 метров, являясь высшей точкой земной поверхности, доступной человеку.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Грифы зафиксированы на высоте около 11 278 метров, демонстрируя уникальную способность птиц летать в разреженном воздухе.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 низкое давление затрудняет дыхание, снижая работоспособность человека и вызывая усталость.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Запылённость и смог провоцируют аллергические реакции и дыхательные проблемы у горожан.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погода и сильный ветер усиливают чувство духоты, ухудшая общее состояние и повышая риск обезвоживания.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атмосферного давления могут вызывать головную боль и повышенную усталость у чувствительных людей.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атмосферных условий на самочувствие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представления о небе как обители богов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мифологии небо ассоциировалось с жилищем богов Олимпа. Земля же считалась местом жизни смертных, формируя противопоставление божественного и человеческого миров.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неба в русской народной традиции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небо часто символизирует мечты и свободу. Персонажи смотрят на него как на источник вдохновения и надежды, стремясь к высотам и новым открытиям.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как связующее звено между миром людей и богов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культурах радуга воспринимается как мост, соединяющий небо с землёй. Она олицетворяет связь между человеческим миром и высшими силами, даря надежду и защиту.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земля в мифах и культуре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пространства между небом и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пространство — основа жизни на планете. Атмосфера защищает, обеспечивает дыхание, регулирует климат и поддерживает воду, необходимую всему живому для существования и развития.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2026-05-08T11:20:23Z</dcterms:created>
  <dcterms:modified xsi:type="dcterms:W3CDTF">2026-05-08T11:20:23Z</dcterms:modified>
</cp:coreProperties>
</file>