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гласных в глагольных суффиксах
</a:t>
            </a:r>
            <a:endParaRPr lang="en-US" sz="2215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суффиксы и учимся проверять гласные по форме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2433" y="967150"/>
            <a:ext cx="3272334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глагольные суффиксы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орфограммы постоянно встречаются в диктантах, изложениях и сочинениях. Чтобы писать без ошибок, важно уметь сравнивать формы одного глагола, находить начальную форму и видеть, как строение слова связано с написанием.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—ова- и -ева- в неопределённой форме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начальной форме глаголов после основы на согласную часто пишутся суффиксы -ова- и -ева-. Они встречаются в словах советовать, беседовать, танцевать, воевать, рисовать и помогают образовать глагол от основы.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форме 1-го лица единственного числа эти суффиксы обычно не слышны: советую, беседую, танцую, воюю, рисую. Поэтому именно такая форма подсказывает, что в начальной форме нужно писать -ова- или -ева-.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проверочной форме появляется окончание -ую или -ю, это признак суффикса -ова-/-ева- в неопределённой форме. Такой способ проверки особенно полезен при безударной гласной, когда написание не определяется на слух.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суффиксов -ова- и -ева- по форме 1-го лица
</a:t>
            </a:r>
            <a:endParaRPr lang="en-US" sz="245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орфографии глагольных суффиксов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 помогает увидеть, какой суффикс сохраняется в начальной форме.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1-м лице слышится -ую или -ю, в неопределённой форме пишется -ова-/-ева-.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—ыва- и -ива- в глаголах несовершенного вида
</a:t>
            </a:r>
            <a:endParaRPr lang="en-US" sz="1855" dirty="0"/>
          </a:p>
        </p:txBody>
      </p:sp>
      <p:sp>
        <p:nvSpPr>
          <p:cNvPr id="9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—ыва- и -ива- чаще всего пишутся в глаголах несовершенного вида: рассказывать, настаивать, прикидывать, расклеивать, записывать. Они указывают на процесс или повторяемость действия.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Проверочной формой служит 1-е лицо единственного числа: рассказываю, настаиваю, прикидываю, расклеиваю, записываю. Если перед окончанием слышится [ы] или [и], в начальной форме сохраняется соответствующий суффикс.
</a:t>
            </a:r>
            <a:endParaRPr lang="en-US" sz="1672" dirty="0"/>
          </a:p>
        </p:txBody>
      </p:sp>
      <p:sp>
        <p:nvSpPr>
          <p:cNvPr id="11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помогает не смешивать похожие слова и не писать по слуху. Особенно это нужно там, где безударная гласная не различается на произношении, а значение и форма глагола подсказывают правильный выбор.
</a:t>
            </a:r>
            <a:endParaRPr lang="en-US" sz="16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-ова-/-ева- или -ыва-/-ива-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форме слова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учебные примеры из темы и помогает быстро увидеть, какие группы требуют особого внимания на уроке.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 школьных примерах
</a:t>
            </a:r>
            <a:endParaRPr lang="en-US" sz="2256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-ова-/-ева- и -ыва-/-ива-: именно они чаще вызывают затруднения при безударной гласной.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примеров по теме орфографии глагольных суффиксов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—ва- и его связь с соседней гласной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-ва-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глаголах давать, узнавать, вставать, отдавать выделяется суффикс -ва-. Он помогает образовать форму с особым оттенком действия и легко узнаётся при морфемном разборе.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таких словах в однокоренных формах сохраняется буква а: даю, узнаю, встаю, отдаю. Это показывает, как суффикс присоединяется к основе и влияет на написание всего слова.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отделить корень, суффикс и окончание. Тогда становится понятно, где начинается -ва-, почему оно сохраняется в слове и как оно связано с другими формами того же глагола.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действие часто передаётся именно этим суффиксом.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—ну- помогает обозначить одно быстрое или завершённое действие, например в словах крикнуть и прыгнуть.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глаголов с разным значением действия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суффикса -ну-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суффикс связан не только с написанием, но и со значением глагола.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показывают: выбор суффикса помогает отличить краткое действие от длительного или повторяющегося.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-л- в глаголах прошедшего времени
</a:t>
            </a:r>
            <a:endParaRPr lang="en-US" sz="239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-л- помогает образовать прошедшее время глагола: читал, писала, строило, смеялись. Он стоит перед окончанием и показывает, что действие уже произошло.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прошедшего времени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-л- добавляется окончание числа и рода: видел, видела, видело, видели. Поэтому важно отличать сам суффикс от части слова, которая меняется по форме.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окончанием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морфемном разборе суффикс -л- выделяется отдельно от корня и окончания. Это помогает правильно объяснять строение слова и не путать его с другими значимыми частями.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составу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прошедшим временем нужно смотреть на основу глагола и форму слова. Если выделить -л- верно, легче избежать ошибок при написании частых глаголов.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проверка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гласную перед -л-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сопоставлении неопределённой формы и формы прошедшего времени одного и того же глагола.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 которых важно видеть состав основы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Сохраняющаяся гласная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искать — искал, строить — строил гласная в основе остаётся узнаваемой, хотя форма меняется. Чтобы не ошибиться, нужно смотреть не только на звучание, но и на состав слова.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 спряжении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сеять — сеял, таять — таял буквы внутри основы могут выглядеть по-разному в разных формах. Морфемный разбор показывает, какие части слова постоянны, а какие изменяются.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корень, суффикс и окончание, становится понятнее, почему пишется именно такая гласная. Это особенно полезно в словах с исторически сложной основой и неочевидным произношением.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сопоставить начальную форму и форму, по которой проверяют написание суффикса, а не просто запоминать слово целиком.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одного глагола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показывает: в одной группе опора идёт на форму 1-го лица, в другой — на прошедшее время или значение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темы, схема для сопоставления форм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69" y="925750"/>
            <a:ext cx="2745463" cy="216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полке стоят слова советовать, беседовать, рисовать и танцевать. Их легко представить как аккуратные карточки, где в начальной форме слышится мягкое продолжение основы, а в проверочной форме появляется -ую или -ю.
</a:t>
            </a:r>
            <a:endParaRPr lang="en-US" sz="105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 -ова-/-ева-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второй полке лежат рассказывать, настаивать, записывать и расклеивать. Они похожи на рабочие инструменты: действие повторяется, поэтому суффикс помогает увидеть длительность и связь с формой рассказываю, настаиваю, записываю.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 -ыва-/-ива-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третьей полке собраны крикнуть, прыгнуть, моргнуть и толкнуть. Это короткие, резкие действия, словно быстрые движения на картинке. Суффикс —ну- подчёркивает однократность и легко запоминается через смысл.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 -ну-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 по группам
</a:t>
            </a:r>
            <a:endParaRPr lang="en-US" sz="23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по слуху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выбирают букву на слух, не сравнивая формы слова. Из-за этого в безударной позиции появляются ошибки в советовать, рассказывать и рисовать, хотя проверка по форме даёт правильный ответ.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похожие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-ова-/-ева- и -ыва-/-ива-, особенно в словах с похожим звучанием. Чтобы не ошибиться, нужно сначала определить форму 1-го лица единственного числа и только потом писать глагол.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выделяют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разобрать слово по составу, трудно понять, где находится суффикс и какая гласная проверяется. Это особенно мешает при написании настаивать, крикнуть и других частых глаголов.
</a:t>
            </a:r>
            <a:endParaRPr lang="en-US" sz="1255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значении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пропускают смысловую подсказку: краткое действие или длительное, повторяющееся. Для крикнуть и прыгнуть значение помогает быстрее выбрать нужный суффикс и запомнить написание без лишних сомнений.
</a:t>
            </a:r>
            <a:endParaRPr lang="en-US" sz="11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по суффиксам глаголов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 глагольных суффиксов, школьный курс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увидеть, какой суффикс встречается в слове и по какому признаку его можно проверить.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удобно запоминать через проверочную форму: одни сравнивают с 1-м лицом, другие — по значению действия или по форме прошедшего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 в глаголе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позволяет быстро определить нужный суффикс и выбрать правильную букву без 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эти правила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суффиксов помогает уверенно писать слова в диктантах, изложениях и сочинениях. Когда правило понятно, меньше случайных ошибок в знакомых и новых глаголах.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Безошибочное письмо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делают разбор слова более точным: легче отделить корень, суффикс и окончание. Это важно на уроках, где нужно объяснить строение слова, а не только написать его.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морфемный разбор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помогает заметить, как суффикс связан со значением действия. Ученику проще различать краткое действие и длительное, а значит, лучше запоминать написание.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формы и смысла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рассказывать, рисовать, строить, крикнуть и читал часто встречаются в школьных текстах. Если эти примеры хорошо отработаны, проверочные работы выполняются спокойнее и точнее.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проверочным работам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стоит запомнить
</a:t>
            </a:r>
            <a:endParaRPr lang="en-US" sz="2821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 глагольных суффиксах проверяются через форму слова, значение действия и морфемный разбор. Если научиться сравнивать формы, орфографические трудности быстро превращаются в понятное правило.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2026-05-28T16:32:31Z</dcterms:created>
  <dcterms:modified xsi:type="dcterms:W3CDTF">2026-05-28T16:32:31Z</dcterms:modified>
</cp:coreProperties>
</file>