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Многообразие живого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 на Земле включает миллионы видов и уникальных форм существования.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поддерживают биосферу Земли, взаимосвязаны между собой и с человеком. Изучение разнообразия способствует развитию медицины, технологий и экологии, помогая сохранять природу и улучшать жизнь.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живой мир?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047" y="1892429"/>
            <a:ext cx="2710281" cy="2059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6738" y="1892429"/>
            <a:ext cx="2710281" cy="20591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9429" y="1892524"/>
            <a:ext cx="2706552" cy="20589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0933" y="1892166"/>
            <a:ext cx="2721467" cy="20597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7775" y="362725"/>
            <a:ext cx="11238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живых организмов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419566" y="416256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являются основой пищевой цепи. Они разнообразны: от мхов до величественных деревьев, каждое приспособлено к своему климату и условиям.
</a:t>
            </a:r>
            <a:endParaRPr lang="en-US" sz="1559" dirty="0"/>
          </a:p>
        </p:txBody>
      </p:sp>
      <p:sp>
        <p:nvSpPr>
          <p:cNvPr id="13" name="Text 3"/>
          <p:cNvSpPr txBox="1"/>
          <p:nvPr/>
        </p:nvSpPr>
        <p:spPr>
          <a:xfrm>
            <a:off x="3263308" y="4162536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разнообразие форм и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обитают везде: от океанов до лесов. Среди них есть как маленькие насекомые, так и крупные млекопитающие, обладающие сложными поведенческими реакциями.
</a:t>
            </a:r>
            <a:endParaRPr lang="en-US" sz="1467" dirty="0"/>
          </a:p>
        </p:txBody>
      </p:sp>
      <p:sp>
        <p:nvSpPr>
          <p:cNvPr id="14" name="Text 4"/>
          <p:cNvSpPr txBox="1"/>
          <p:nvPr/>
        </p:nvSpPr>
        <p:spPr>
          <a:xfrm>
            <a:off x="6102276" y="416251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незаметные труженики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органику и поддерживают круговорот веществ. Некоторые образуют симбиозы с растениями, способствуя их росту и выживанию в природе.
</a:t>
            </a:r>
            <a:endParaRPr lang="en-US" sz="1559" dirty="0"/>
          </a:p>
        </p:txBody>
      </p:sp>
      <p:sp>
        <p:nvSpPr>
          <p:cNvPr id="15" name="Text 5"/>
          <p:cNvSpPr txBox="1"/>
          <p:nvPr/>
        </p:nvSpPr>
        <p:spPr>
          <a:xfrm>
            <a:off x="8941293" y="416251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невидимые защитники и враги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вирусы встречаются во всех средах, помогают перерабатывать вещества, но могут вызывать болезни. Они важны для экологии и биотехнологий.
</a:t>
            </a:r>
            <a:endParaRPr lang="en-US" sz="14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варьируются от крошечных микроорганизмов до крупнейших китов, занимая множество экологических ниш.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примерно 1,5 миллиона описанных видов большинство составляют насекомые с огромной видовой вариативностью.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включают рыбы, амфибий, рептилий, птиц и млекопитающих, различающихся по средам обитания и особенностям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позвоночных, представлены многочисленные беспозвоночные, например, черви, моллюски и членистоногие со сложной структурой.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мира растений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самые многочисленные
</a:t>
            </a:r>
            <a:pPr algn="l" indent="0" marL="0">
              <a:lnSpc>
                <a:spcPct val="100000"/>
              </a:lnSpc>
              <a:buNone/>
            </a:pPr>
            <a:r>
              <a:rPr lang="en-US" sz="7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насчитывают около 300 000 видов, обладают разнообразной формой и размножением. Их цветки привлекают опылителей и обеспечивают распространение семян.
</a:t>
            </a:r>
            <a:endParaRPr lang="en-US" sz="1107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сосны и ели, их семена не покрыты плодом, они адаптированы к различным климатам и обеспечивают лесные экосистемы кислородом.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мхи — представители древних сосудистых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сохранились с доисторических времён, а мхи образуют влажные покровы, помогая сохранять влагу в экосистемах.
</a:t>
            </a:r>
            <a:endParaRPr lang="en-US" sz="1152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первые растения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важны для кислородного баланса в водной среде, бывают одноклеточными и многоклеточными, служат пищей для многих водных организмов.
</a:t>
            </a:r>
            <a:endParaRPr lang="en-US" sz="11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 ключ к выживанию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помогают организмам выживать в конкретных условиях среды, например, защитная окраска отпугивает хищников, а запасы жира позволяют переносить голод.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густую шерсть белого медведя для холодов Арктики и колючки кактуса, защищающие от поедания и снижающие испарение влаги.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богатая видовыми группами среда — тропические леса с обилием пищи и укрытий.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животных сосредоточено в тёплых влажных зонах, обеспечивающих оптимальные условия для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животных по биомам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формируют симбиоз с растениями, улучшая всасывание воды и минеральных веществ, что повышает эффективность фотосинтеза и рост растений.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активно разлагают органические остатки, очищая лесные и почвенные экосистемы. Без них замедлился бы круговорот веществ, ухудшилась бы плодородность почв.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невидимые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бактерий и архей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участвуют в разложении органики, поддерживают биогеохимические циклы и живут в различных средах, включая экстремальные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микробов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микробы, например кишечная палочка и лактобактерии, способствуют пищеварению и защите от патогенов, но некоторые вызывают болезни.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строении и образе жизни между животными и растениями.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демонстрируют различные стратегии существования и приспособления к среде.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энциклопедии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способны выживать при температурах свыше 70 градусов Цельсия, что позволяет им обитать в горячих источниках и других экстремальных средах.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70°C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температурный предел преодолевают экстремофильные бактерии, расширяя наши знания о пределах жизни.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 включают множество видов, многие из которых изучены не полностью, особенно в тропических регионах и микроскопические формы.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фактором разнообразия живого мира является огромное число видов насекомых, значимо превосходящее другие группы.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Всемирного института биологических видов,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изученных видов по группам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Эндемики: уникальные обитатели регионов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— символ австралийской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живёт исключительно на восточном побережье Австралии и питается листьями эвкалипта. Этот вид уязвим из-за разрушения среды обитания, но сохраняется в национальных парках.
</a:t>
            </a:r>
            <a:endParaRPr lang="en-US" sz="170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нерпа — морской тюлень пресноводного озера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 озера Байкал, нерпа приспособлена к холодной пресной воде. Она играет важную роль в экосистеме озера и находится под охраной из-за малочисленности.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Галапагосская игуана — единственная морская ящерица
</a:t>
            </a:r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только на Галапагосских островах, эта игуана уникальна способностью плавать и питаться водорослями. Климатические изменения угрожают её среде обитания.
</a:t>
            </a:r>
            <a:endParaRPr lang="en-US" sz="16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многообразие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раскрывает прошлые миры через окаменелости динозавров, помогая изучить эволюционные связи между современными и вымершими видами.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Трилобиты, жившие в древних морях, показывают сложность морской жизни в палеозойскую эру и значимость вымираний для формирования нынешнего биоразнообразия.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мамонтов свидетельствуют о последних крупных вымираниях и взаимодействии с древними людьми, что помогает понять изменения климата и среды в прошлом.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устойчивость экосистем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 в экосистемах создаёт устойчивую сеть взаимодействий, которая помогает им сопротивляться вредным воздействиям и сохранять баланс.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смешанные леса лучше противостоят нашествию вредителей и эпидемиям, чем однообразные монокультуры, благодаря сложным биологическим связям.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изменяет привычные условия обитания, вызывая миграции и гибель тех видов, которые не успевают адаптироваться.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среды обитания приводит к сокращению территорий многих видов и нарушает их жизненные циклы, что угрожает их выживанию.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химическими веществами ухудшает качество воды и почв, негативно влияя на растения и животных, а также на здоровье человека.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инвазивных чужеродных видов и браконьерство приводят к снижению численности коренных животных и растений, нарушая природные экосистемы.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сохранение видов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— убежища для дикой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позволяет сохранить среду обитания редких видов. В таких зонах успешно восстанавливаются популяции амурского тигра и зубра.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программы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экологические проекты помогают вернуть в природу исчезающие виды, комбинируя методы разведения в неволе и реинтродукцию в дикую среду.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кампании повышают ответственность населения, а законодательство контролирует деятельность, препятствуя браконьерству и уничтожению природы.
</a:t>
            </a:r>
            <a:endParaRPr lang="en-US" sz="14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классификации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систематизации живых существ по современным биологическим методам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науке и технике, такие как биотопливо и робототехника, вдохновлены биологическими механизмами, найденными в природе разнообразных видов.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лекарственных препаратов разработано на основе веществ, выделенных из растений, грибов и бактерий, что постоянно расширяет возможности медицины.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сортов растений и морских организмов обеспечивает новые источники пищи и помогает адаптировать агрокультуру к разным климатическим условиям.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многообразия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биоразнообразия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природе гарантирует сохранение многообразия, стабильность экосистем и благополучие человеческого общества в долгосрочной перспективе.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2026-05-09T09:51:57Z</dcterms:created>
  <dcterms:modified xsi:type="dcterms:W3CDTF">2026-05-09T09:51:57Z</dcterms:modified>
</cp:coreProperties>
</file>