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Россия: география, население и хозяйство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гигантская страна Евразии: от природных зон до размещения людей и экономики.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России как предмет изучения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это 11 часовых поясов, выход к трём океанам и разнообразие ландшафтов. Положение страны влияет на климат, транспорт и специализацию регионов. После 1991 года усилилась роль межрегиональных различий — в ресурсах, урбанизации и пространственном неравенстве.
</a:t>
            </a:r>
            <a:endParaRPr lang="en-US" sz="928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17,1 млн км² — это «пространство решений»: разные природные условия, протяжённые транспортные связи и контрастные регионы.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 (справочные сведения о площади территории Российской Федерации, по актуальным публикациям)
</a:t>
            </a:r>
            <a:endParaRPr lang="en-US" sz="628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17,1 млн км²
</a:t>
            </a:r>
            <a:endParaRPr lang="en-US" sz="6441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площадь делает Россию крупнейшим государством мира и задаёт масштаб задач по освоению территории.
</a:t>
            </a:r>
            <a:endParaRPr lang="en-US" sz="2241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и демографические изменения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понимания динамики важно учитывать не только рождаемость и смертность, но и миграционные потоки между регионами.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старения населения и изменения баланса естественного движения частично компенсируется миграцией.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оценки ООН, 2023–2024 гг.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населения: столицы и главные центры притяжения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как «каркас» управления и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Санкт-Петербург формируют крупнейшие агломерации страны, сосредотачивая управленческие, финансовые, образовательные и культурные функции. Здесь выше роль сектора услуг и плотнее инфраструктура.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— главная зона притяжения, Север и Восток — малонаселённые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жители тяготеют к европейской части России, где выше транспортная связность и разнообразнее экономика. Разрыв между столичными агломерациями, индустриальными центрами и удалёнными территориями сохраняется.
</a:t>
            </a:r>
            <a:endParaRPr lang="en-US" sz="7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790638"/>
            <a:ext cx="5037600" cy="195577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 их хозяйственное значение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задают специализацию регионов, но их освоение сдерживается климатом, расстояниями и транспортными издержками.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огромном ресурсном потенциале экономический эффект зависит от логистики и природных условий добывающих регионов.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Минприроды; отраслевые обзоры 2023–2024 гг.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35194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3525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94038" y="1768975"/>
            <a:ext cx="197775" cy="263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62350" y="1799665"/>
            <a:ext cx="252900" cy="202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природные зоны России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арктических пустынь к тундре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преобладают условия, близкие к полярным: короткое лето и длительная зима. Это влияет на хозяйственную деятельность и расселение, делая инфраструктуру дороже и сложнее.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 лесные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центральных и северных широтах распространена тайга и различные типы лесов. Здесь важны сезонность, лесозаготовка и устойчивость экосистем, включая риски лесных пожаров.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и степь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леса природные условия переходят к степным ландшафтам. Климатическая разница влияет на земледелие, структуру сельского хозяйства и потребность в воде.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Полупустыни и водный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южных и засушливых территориях природные ресурсы распределены неравномерно. Водное обеспечение становится ключевым условием для земледелия и устойчивого развития регионов.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Морозы, отопительный сезон и вечная мерзлота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зима, длительный отопительный сезон и мерзлота увеличивают затраты на строительство и транспорт. Поэтому различия климата напрямую отражаются на стоимости жизни и освоении территории.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хозяйства и специализация регионов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направлений меняется по мере перехода от ресурсных территорий Сибири и Севера к промышленным регионам Урала и Поволжья и к аграрному Югу.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«цепляются» за ресурсы, транспорт и кадры: центры услуг и управления усиливаются в крупнейших городах, а добывающие производства — ближе к сырью.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отраслевые описания и обзоры, 2023–2024 гг. (без привязки к численным значениям на диаграмме).
</a:t>
            </a:r>
            <a:endParaRPr lang="en-US" sz="7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организация России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Федеративная система: федеральный центр — федеральные округа — субъекты — муниципалитеты — города и сельские поселения.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70% жителей живут в городах, а малонаселёнными остаются северные, восточные и горные территории.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 (показатели урбанизации и распределения населения по типам поселений, 2023–2024 гг.)
</a:t>
            </a:r>
            <a:endParaRPr lang="en-US" sz="628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70%+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городского населения делает агломерации главным «двигателем» спроса на рабочие места и инфраструктуру.
</a:t>
            </a:r>
            <a:endParaRPr lang="en-US" sz="2044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жизни и территориальные различия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статистика показывает разницу между регионами не только по доходам, но и по структуре расходов: жильё, транспорт, образование, медицине и связи доступны неравномерно.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различий связана с расселением, рынком труда и качеством инфраструктуры: где больше возможностей и сервисов, выше общий уровень жизни и ниже «стоимость доступности».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2023–2024 гг.; значения на диаграмме — методическая шкала для сравнения категорий, не замена официальных рядов показателей.
</a:t>
            </a:r>
            <a:endParaRPr lang="en-US" sz="6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сеть и пространственная связность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транспорт «сшивает» территорию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опирается на железные дороги, автомобильные магистрали, трубопроводы, речные пути, морские порты и авиацию. На практике связность обеспечивают не отдельные виды транспорта, а их совместная работа.
</a:t>
            </a:r>
            <a:endParaRPr lang="en-US" sz="930" dirty="0"/>
          </a:p>
        </p:txBody>
      </p:sp>
      <p:sp>
        <p:nvSpPr>
          <p:cNvPr id="9" name="Text 3"/>
          <p:cNvSpPr txBox="1"/>
          <p:nvPr/>
        </p:nvSpPr>
        <p:spPr>
          <a:xfrm>
            <a:off x="3457675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оси и роль морских маршрутов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магистраль и БАМ связывают европейскую часть с Сибирью и Дальним Востоком. Порты Балтики, Чёрного моря, Северный морской путь и Тихоокеанские маршруты поддерживают внешнюю торговлю сырьём и товарами.
</a:t>
            </a:r>
            <a:endParaRPr lang="en-US" sz="8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5489" y="1157375"/>
            <a:ext cx="5793021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технологии и природно-географические исследования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направления исследований помогают осваивать территорию, управлять рисками и улучшать решения в экономике и экологии.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превращают «наблюдение территории» в практические решения: от логистики в Арктике до выбора технологий природопользования и планирования проектов.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Профильные научные центры и ведомства, 2024.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охрана природы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промышленных центрах остаются острыми вопросы загрязнения воздуха и накопления отходов. Это влияет на здоровье жителей и требует регулярного контроля выбросов и модернизации очистных установок.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 почвы и леса: деградация земель, вырубка и лесные пожары меняют ландшафты и природный круговорот. Последствия усиливаются там, где природные восстановительные процессы идут медленно.
</a:t>
            </a:r>
            <a:endParaRPr lang="en-US" sz="884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нагрузка связана с водой: загрязнение водоёмов ухудшает качество ресурсов для населения и промышленности. Для снижения риска важны экологический мониторинг и ответственность предприятий.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вечной мерзлоты затрагивает дороги, здания, трубопроводы и коммунальную инфраструктуру. Поэтому охрана природы в России напрямую связана с устойчивым строительством и ресурсным планированием.
</a:t>
            </a:r>
            <a:endParaRPr lang="en-US" sz="8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карте международных связей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взаимодействий меняется: после 2014 года и особенно после 2022-го заметнее стало перераспределение потоков к Азии, включая транспортные коридоры и энергетические маршруты.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меняются направления торговли, растёт значение логистики: морских путей, сухопутных коридоров и кооперации в производственных цепочках.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логистическая картина по аналитическим обзорам и открытым данным; 2023–2024 гг.; диаграмма — иллюстративная шкала, без подмены официальной статистики.
</a:t>
            </a:r>
            <a:endParaRPr lang="en-US" sz="6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509540"/>
            <a:ext cx="252900" cy="202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60915"/>
            <a:ext cx="252900" cy="202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4625" y="1498300"/>
            <a:ext cx="252900" cy="22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34625" y="3260915"/>
            <a:ext cx="252900" cy="202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91400" y="1509540"/>
            <a:ext cx="252900" cy="2023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география жизни школьников и молодёжи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сеть и дорога до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школьник, определяет доступ к специализированным программам и кружкам. Если школу приходится посещать с дальними поездками, меняются темп дня и возможности для допзанятий.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культура и качество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парков, спортивных объектов и культурных учреждений формирует привычки и круг общения. Там, где инфраструктура развита, больше поводов пробовать новое и поддерживать здоровье.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349508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доступность и время на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влияет на то, сколько времени остаётся на спорт, чтение и встречи. В крупных городах проще добираться до секций, в малых населённых пунктах выбор обычно уже.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4950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на будущее и доступ к университетам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профессии зависит от того, насколько легко учиться дальше: где расположены вузы, колледжи и подготовительные курсы. Важны и миграционные намерения семьи.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6451861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 и дистанционные форматы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частично компенсируют различия между территориями. Но для стабильной учёбы важны скорость интернета, устройства и привычные цифровые практики в семье и школе.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Природно-ресурсные районы и их специализация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природные ресурсы и климатические условия задают рамки хозяйственной специализации.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географические проблемы современности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размещение населения усиливает нагрузку на транспорт и сервисы в крупных городах, а в удалённых территориях повышает стоимость обслуживания школ, больниц и коммунальных сетей.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ориентация отдельных регионов делает экономику чувствительной к колебаниям спроса и требует диверсификации, развития переработки и более устойчивых цепочек занятости.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Севера и Востока обходится дороже из‑за климата, логистики и риска для инфраструктуры. Дополняют картину экологическая нагрузка, старение населения и износ коммуникаций.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территориального развития России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связывают социальную политику и хозяйственные решения: без инфраструктуры сложно удерживать население и обеспечивать работу, а без экологии нельзя масштабировать проекты.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демографии, связности и экологической модернизации снижает территориальные разрывы и делает развитие более устойчивым в долгой перспективе.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проекты, Росстат, аналитические обзоры 2023–2024 гг.; значения — иллюстративная шкала, не заменяющая официальные показатели.
</a:t>
            </a:r>
            <a:endParaRPr lang="en-US" sz="6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пространственный фактор определяет развитие России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огромна и неоднородна: география, ресурсы, климат, население и транспорт формируют хозяйство и различия регионов. Перспективы опираются на инфраструктуру, эффективное природопользование и укрепление связности территории.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2026-05-11T23:48:41Z</dcterms:created>
  <dcterms:modified xsi:type="dcterms:W3CDTF">2026-05-11T23:48:41Z</dcterms:modified>
</cp:coreProperties>
</file>