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помогает телам и предметам не падать и не переворачиваться в повседневных ситуациях.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равновесие каждый день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мы видим повсюду: на качелях и весах, в башнях из кубиков, в книгах на парте и у неваляшек. В природе оно помогает птицам и деревьям. В технике оно нужно мостам, зданиям, кранам и транспорту.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равновесие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движется ровно без ускорения, говорят о движении без нарушения равновесия: скорости изменения нет.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стоит неподвижно, значит его положение не меняется, хотя силы могут продолжать действовать.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— это положение тела, когда силы, действующие на него, уравновешивают друг друга и итоговое «действие» становится нулевым.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и сила опоры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любой предмет действует сила тяжести: она тянет его вниз, к Земле. Именно поэтому предметы стремятся падать, если их ничто не поддерживает.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— «вниз к Земле»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Опору создают пол, стол, земля или даже ладонь человека: она действует на предмет снизу. Когда сила тяжести равна силе опоры, предмет не падает и не проваливается.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опоры — «поддержка снизу»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массе решающими становятся геометрия опоры и место, где «сосредоточен» вес тела.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опора и ниже центр тяжести, тем труднее наклониться и «перекатиться» через край, поэтому устойчивость выше.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предмет устойчивым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равновесию и опоре (качественные значения, без привязки к конкретным измерениям).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физики для 5–7 классов: понятие центра тяжести и устойчивости.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эта точка оказывается слишком далеко от опоры, предмет теряет равновесие.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 помогает понять, куда будет «стремиться» тело при наклоне. Для симметричных предметов он находится посередине.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105" y="1612725"/>
            <a:ext cx="3214190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опора, положение тела и распределение массы влияют на то, будет ли предмет устойчивым.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растёт, когда опора шире, тело меньше наклонено и масса распределена так, что центр тяжести не уходит за пределы опоры.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из школьной программы по теме «равновесие» (без статистических данных).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равновесия в быту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 как пример равновесия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качели стоят ровно, значит силы и моменты от двух детей сбалансированы. Положение относительно середины уже играет роль.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Старт уравновешивания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Лёгкому ребёнку удобнее сидеть дальше, а качели остаются на одном уровне. Равновесие получается, когда подобраны силы и расстояния.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Уравновешенная работа сил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ребёнок тяжелее, его можно посадить ближе к середине. Тогда суммарное «переворачивающее» действие уменьшается.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Тяжёлый ближе к центру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логических шагов для оценки устойчивости по школьному курсу.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равновесия: центр тяжести и опора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равновесие сохраняется даже после небольшого толчка: предмет старается вернуться в прежнее положение, например неваляшка.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Безразличное равновесие сохраняется в новом положении: если предмет сместить, он не стремится ни вернуться, ни уйти дальше, например шарик на ровной поверхности.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Неустойчивое равновесие легко нарушить: даже малое действие приводит к заметному изменению положения, как у карандаша, поставленного на кончик.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равновесия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 спорте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Канатоходец держит туловище ровно, а взгляд направляет вперёд: так проще контролировать положение центра тяжести относительно опоры. Небольшие повороты помогают компенсировать сдвиг массы, поэтому равновесие восстанавливается даже после лёгкого толчка.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Канатоходец и «тихий» центр тяжести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гимнастов в стойках часто согнутые колени и низкое положение тела. Когда центр тяжести расположен ниже, наклон труднее заметить и ещё труднее «разогнать» до падения. Поэтому после небольшого смещения спортсмен успевает вернуть устойчивое положение.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Гимнаст: низкая стойка — меньше шансов упасть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 удерживает курс за счёт постоянных микродвижений корпусом и рулём. Положение тела подстраивается под неровности дороги, а значит, центр тяжести снова оказывается над опорой. Именно поэтому поездка получается стабильной, а не «плавающей».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точная работа рук и корпуса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устойчивость ломает сочетание «малой ширины опоры» и резкого изменения положения тела: тогда центр тяжести смещается быстрее, чем вы успеваете исправить стойку.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учебному индексу видно: узкая опора и высокий центр тяжести дают наибольший риск. Их нельзя «отменить» только усилием — помогает смена положения и снижение высоты массы.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равновесие нарушается чаще всего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наглядности (относительные баллы), без привязки к статистическим данным за 2026 год.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10925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 природе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меняют угол крыльев и работу хвоста, чтобы удерживать линию движения. Так легче компенсировать порывы ветра и сохранять устойчивость при приземлении и поворотах.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хвост и крылья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быстро перестраивают позу: корпус становится «мостиком» между опорой и центром тяжести. Хвост помогает корректировать положение, чтобы приземляться без резкого падения.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Кошки: гибкое тело и хвост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дерево в почве и помогают пережить ветер. Благодаря «якорю» и распределению нагрузки ствол не смещается и сохраняет устойчивое положение.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Деревья: корни как опора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945278"/>
            <a:ext cx="4535700" cy="1967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предмет устойчивее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практичные способы повысить устойчивость: что меняется и как это влияет на равновесие.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улучшение дают широкая опора и низкое расположение массы: они уменьшают шанс, что центр тяжести окажется вне опоры.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школьной физики и наблюдения в быту (обобщённые правила).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 технике и строительстве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учитывают равновесие ещё на этапе проектирования: продумывают, где и как расположится центр тяжести конструкций и как будет работать опора под нагрузкой.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сооружение было устойчивым, нагрузку распределяют по элементам (колоннам, фермам, основаниям). Тогда силы не «собираются» в одной точке, и риск перекоса снижается.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расчёты выполнены неверно, равновесие может нарушиться: конструкция начинает наклоняться, менять форму или разрушаться. Поэтому точность моделей и проверка прочности критичны.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расчётах оценивают не только вес, но и возможные воздействия: ветер, вибрации, перемещения людей или грузов. Для этого проверяют устойчивость к наклону и деформациям.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 следствий: от толчка до падения (логика устойчивости через центр тяжести и опору).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 теряет равновесие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центр тяжести и широкое основание уменьшают вероятность того, что предмет «перекатится» и начнёт вращаться. Длинные узкие формы чаще опрокидываются при малейшем сдвиге.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закономерность: устойчивость растёт с шириной опоры и снижается при вытянутой форме. Следовательно, контролировать нужно не только массу, но и расположение массы.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устойчивости разных предметов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(относительные баллы), основанная на принципах устойчивости, без статистических измерений.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линейку на опору и прикрепите к ней два маленьких груза. Меняйте расстояние грузов от точки опоры: равновесие может получиться даже при разной массе, если плечо силы различается.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отметки мелом и сравните «до» и «после» уравновешивания. Когда линейка становится горизонтальной и не вращается, можно считать: суммарное действие сил по разные стороны опоры компенсируется.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опыт с равновесием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связано с силой тяжести и силой опоры. Пока они уравновешивают друг друга, тело не ускоряется и не меняет положение: например, предмет лежит спокойно и не падает.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помогает низкое расположение массы и симметричная форма. Такие особенности уменьшают вероятность случайного вращения при толчке и помогают понимать поведение людей, животных и игрушек.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повышает широкая опора: при ней легче оставаться «в пределах» опоры при наклонах. Поэтому табурет, стойка или подставка с большой площадью обычно стабильнее.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играет центр тяжести. Если он находится над опорой, предмету легче удерживаться. При сильном смещении центр тяжести оказывается «снаружи», и равновесие нарушается.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равновесии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удерживает предметы, людей и животных от падения. Оно определяется силами, опорой и тем, где находится центр тяжести, поэтому понимание равновесия объясняет многое вокруг — в природе, спорте, быту и технике.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— это умение оставаться на месте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2026-05-13T12:44:47Z</dcterms:created>
  <dcterms:modified xsi:type="dcterms:W3CDTF">2026-05-13T12:44:47Z</dcterms:modified>
</cp:coreProperties>
</file>