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Опасности, с которыми мы сталкиваемся на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угрозу заранее и избежать беды на природе?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природе риск выше, чем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городом помощь может быть далеко, связь — нестабильной, а погода меняется быстро. Без маршрута, воды, тёплой одежды и внимания к местности даже короткая прогулка становится опасной.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ориентации и заблудившийся маршрут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лес, однообразные тропы, высокая трава и слабые ориентиры легко сбивают с пути, особенно в сумерках, тумане или после дождя.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заблудился, он быстрее устаёт, начинает волноваться и делает лишние ошибки. Из-за этого возвращение затягивается, а вероятность травм и переохлаждения возрастает.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риск помогают карта, компас, заметные ориентиры и движение группой. Телефон полезен, но на него нельзя полагаться полностью: заряд и связь могут закончиться.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экспертная оценка на основе типовых опасностей для прогулок и походов школьников; без точной статистики.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природные риски для школьников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опасность часто начинается не с редких происшествий, а с обычной невнимательности и плохой подготовки.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 маршрутом и движением по местности; скрытые угрозы тоже требуют постоянного контроля.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и волчье лыко: красивая внешность не спасает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легко узнать по яркому виду, но именно он часто вводит в заблуждение. Опасны не только ягоды: у некоторых видов вреден сок, а у других — даже части стебля и листьев.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Борщевик Сосновского: опасность при одном прикосновении
</a:t>
            </a:r>
            <a:pPr algn="l" indent="0" marL="0">
              <a:lnSpc>
                <a:spcPct val="130039"/>
              </a:lnSpc>
              <a:buNone/>
            </a:pPr>
            <a:r>
              <a:rPr lang="en-US" sz="1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растение с крупными зонтичными соцветиями может вызвать ожог кожи, особенно если на кожу попал сок и затем появился солнечный свет. К нему нельзя подходить, ломать его или срезать без защиты.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грибы и ягоды: правило полного запрета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пробный кусочек может привести к отравлению, поэтому неизвестные грибы и ягоды нельзя трогать, нюхать вплотную или пробовать на вкус. Если вид вызывает сомнение, лучше пройти мимо.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растения и грибы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клещи и аллергические реакции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часто ждут на траве и в кустарниках, поэтому опаснее всего прогулки через заросли. После возвращения важно сразу осмотреть одежду и кожу.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в высокой траве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могут переносить клещевой энцефалит и боррелиоз. Поэтому укус нельзя игнорировать, даже если сначала он кажется незначительным.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инфекции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укуса появляются боль, покраснение и отёк; у некоторых людей возможна сильная аллергия. Нельзя тревожить гнёзда и махать руками рядом с насекомыми.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пчёл, ос и шершней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одежда, светлые вещи, аккуратное движение по тропе и запрет на разрушение гнёзд снижают риск укусов и помогают вовремя заметить насекомых.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 прогулке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вода: реки, озёра, болота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Холодная вода быстро вызывает судороги, а затем — потерю сил и координации. Человек может начать тонуть даже в относительно мелком месте.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спокойный на вид водоём может быть опасен: сильное течение, холодная вода, ямы и скользкое дно лишают человека устойчивости и сил.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рискованно купаться в незнакомом месте или переходить реку вброд. Скрытые коряги и резкие перепады глубины могут привести к падению и панике.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и трясина опасны тем, что грунт кажется твёрдым только издалека. В такие места нельзя заходить без подготовки, взрослых и специального снаряжения.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уровня риска по типовым погодным условиям для школьных прогулок и походов; без точных измерений.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 источник угрозы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не только на комфорт, но и на скорость движения, видимость и состояние одежды, обуви и почвы.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резче ухудшаются условия, тем быстрее растёт риск травм, переохлаждения, обезвоживания и потери безопасного пути назад.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встрече с диким животным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неожиданной встрече в лесу, у воды или на тропе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Огонь, костры и сухая трава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привала костёр нужно полностью залить водой и убедиться, что нет дыма, тления и горячих углей. Нельзя уходить, пока место не станет безопасным.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трава, хвоя и ветер делают даже маленькую искру опасной: огонь быстро перебрасывается на сухие ветки и может уйти по земле за считанные минуты.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 природе может начаться от спички, стекла, окурка или непотушенного костра. Особенно опасны места, где вокруг много сухой растительности и нет влажной почвы.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7146" y="632075"/>
            <a:ext cx="3842108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ОБЗР; обобщение типичных природных рисков для школьников.
</a:t>
            </a:r>
            <a:endParaRPr lang="en-US" sz="75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опасностей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возникает каждая угроза, по какому признаку её распознать и какое первое действие помогает снизить риск.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опасностей заметна сразу, но многие сначала выглядят безобидно. Чем раньше распознан риск, тем проще предотвратить травму или ухудшение состояния.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227570"/>
            <a:ext cx="317700" cy="254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773" y="3235020"/>
            <a:ext cx="317700" cy="254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1523" y="3235020"/>
            <a:ext cx="317700" cy="25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травм на тропе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поверхность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камни, корни и трава резко увеличивают риск падения. На сложном участке особенно важно не спешить и смотреть под ноги, а не только вперёд.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группы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участники идут слишком близко или обгоняют друг друга, возрастает риск столкновений и срывов с тропы. Дисциплина помогает избежать лишних падений.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Крутые спуски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спусках и у оврагов легко получить ушиб, растяжение или вывих. Безопаснее двигаться медленно, держать дистанцию и не прыгать через препятствия.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прыжки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по неровной местности, прыжки с камней и резкие развороты часто заканчиваются порезами и ушибами. Спокойный шаг безопаснее любой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перегрев и переохлаждение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начинается незаметно: появляется дрожь, бледность, замедляются движения, снижается внимание. Затем человек становится вялым и хуже реагирует на происходящее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тоже опасен не сразу. Сначала возникает жажда, слабость и головная боль, потом может появиться головокружение, покраснение кожи и спутанность действий.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ОБЗР; учебное сравнение типичных ситуаций перед выходом на природу.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не подготовиться к выходу на природу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прогулка может стать сложной, если не взять самое необходимое и не согласовать маршрут заранее.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отсутствие ориентирования и сопровождения. Подготовка часто важнее самой дистанции и рельефа.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подготовки к безопасному маршруту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перед прогулкой, походом или выездом за город.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слой одежды и заряженный телефон помогают при похолодании и потере связи. Эти вещи делают человека более самостоятельным и снижают зависимость от случайностей.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и фонарик полезны, если нужно подать сигнал, вернуться позже запланированного времени или идти в сумерках. Они занимают мало места, но сильно повышают безопасность.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нужен даже на коротком маршруте: он защищает от обезвоживания, особенно в жару и при активной ходьбе. Еда тоже должна быть простой и удобной.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аптечка помогает быстро обработать мелкие раны, ссадины и укусы. В неё кладут пластыри, бинт, антисептик, стерильные салфетки и личные лекарства при необходимости.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с собой в походе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 от группы и не меняй маршрут без разрешения взрослых. На природе именно согласованное движение помогает не заблудиться и быстрее заметить опасный участок.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указания учителя, руководителя или родителей, особенно у воды, в лесу и на крутых склонах. Дисциплина уменьшает риск травм, укусов и паники.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пробуй незнакомые ягоды, грибы и растения, даже если они выглядят привлекательно. Также не подходи к диким животным и не трогай их руками.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школьника на природе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683" y="969375"/>
            <a:ext cx="4230334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 и первые действия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ОБЗР; типичные ранние признаки опасных состояний на природе.
</a:t>
            </a:r>
            <a:endParaRPr lang="en-US" sz="828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тревожный признак с возможной причиной и выбрать безопасный первый шаг до ухудшения состояния.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нельзя игнорировать: своевременное действие помогает избежать осложнений, паники и дальнейшего ухудшения самочувствия.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29071"/>
            <a:ext cx="423000" cy="37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1734" y="1890721"/>
            <a:ext cx="396113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63990"/>
            <a:ext cx="423000" cy="33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формируют природные опасности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учится замечать погоду, рельеф, состояние воды и следы опасности заранее. Это помогает принять решение до того, как ситуация станет критической.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сложной обстановке важно не паниковать и не делать резких шагов. Спокойный человек быстрее вспоминает правила и действует безопаснее.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маршрута, правил группы и указаний взрослых уменьшает число ошибок. Дисциплина особенно важна там, где помощь находится далеко.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природе показывают, что за свои решения нужно отвечать заранее. Ответственный человек готовится к выходу и не надеется на случай.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зависит от поведения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становятся серьёзными, когда человек спешит, не готовится и игнорирует правила. Внимание, подготовка и помощь взрослых сохраняют здоровье и жизнь.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2026-05-21T03:26:48Z</dcterms:created>
  <dcterms:modified xsi:type="dcterms:W3CDTF">2026-05-21T03:26:48Z</dcterms:modified>
</cp:coreProperties>
</file>