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Шолохов: жизнь, эпоха, творчество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запечатлевший драму XX века и судьбу народа.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литература эпохи перемен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вошёл в литературу в 1920-е годы, когда проза искала новые способы говорить о революции, войне и ломке привычного мира. Его книги стали художественным свидетельством эпохи.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истоки личности и писателя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родился на Верхнем Дону и с детства впитал особенности казачьего мира, где история ощущалась не как абстракция, а как часть повседневной жизни.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Хуторская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хуторах и станицах дала ему точное знание быта, семейных обычаев и трудового уклада. Позднее это превратилось в убедительные детали его прозы.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Шолохов видел разные характеры, споры, обиды и формы казачьего общения. Такое наблюдение помогло ему создавать живые, психологически достоверные образы.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художественной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речь, услышанная в детстве, стала основой его стилевой точности. В его произведениях она придаёт тексту подлинность, выразительность и историческую конкретность.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начался литературный путь Шолохова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в печати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Шолохов начал печататься в газетах и журналах, и это сразу привлекло внимание читателей. Его ранние тексты выделялись наблюдательностью и умением точно передавать донскую жизнь, не упрощая её сложность.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благодаря рассказам
</a:t>
            </a:r>
            <a:pPr algn="l" indent="0" marL="0">
              <a:lnSpc>
                <a:spcPct val="115000"/>
              </a:lnSpc>
              <a:buNone/>
            </a:pPr>
            <a:r>
              <a:rPr lang="en-US" sz="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короткая проза принесла ему первые серьёзные успехи. В этих произведениях уже заметны интерес к судьбе простого человека, внимание к исторической тревоге времени и способность строить яркий, напряжённый сюжет.
</a:t>
            </a:r>
            <a:endParaRPr lang="en-US" sz="844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 в визуальной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рассказа о начале его пути особенно важны фотография молодого автора, виды донской станицы, страницы первых изданий и обложки ранних сборников. Они помогают увидеть, как из местной темы выросла большая литература.
</a:t>
            </a:r>
            <a:endParaRPr lang="en-US" sz="8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народа и истории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его прозе входит в дом, в семью, в повседневный труд и в отношения между близкими людьми. На этом фоне особенно остро раскрываются разрыв традиций, утраты и нравственный выбор.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связывает судьбу отдельного человека с судьбой целого народа. Благодаря этому его произведения читаются не только как хроника времени, но и как размышление о цене перемен.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народ не как безликую массу, а как множество живых судеб, оказавшихся внутри исторического перелома. Поэтому события революции и войны у него всегда переживаются лично и болезненно.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«Тихому Дону»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работа над романом-эпопеей, в которой частная жизнь казачества соединяется с большой историей России.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томов романа делает Шолохова одним из самых заметных писателей страны; вокруг книги растёт широкий общественный интерес.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многолетняя работа над четырёхтомным произведением, ставшим художественным итогом целой эпохи и вершиной его творчества.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в «Тихом Доне»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ход событий, но и внутреннее нарастание напряжения в судьбе героя.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исторический кризис, тем острее личная драма Григория и сильнее распад привычного мира.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 (1928–1940)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как трагический герой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проходит между разными нравственными и политическими полюсами, и ни один из них не становится для него окончательным. Это делает образ особенно сложным и правдивым.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долг, семейная привязанность и историческая необходимость постоянно вступают в конфликт. Герой не может соединить их в гармоничное целое, хотя и стремится к этому.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обладает силой, смелостью и независимым характером, но эти качества не приносят ему внутренней опоры. В решающие моменты он остаётся один на один с неразрешимым выбором.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Григория состоит не только в внешних потерях, но и в разрушении внутренней целостности. Поэтому он воспринимается как символ человека, сломанного эпохой.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9326" y="1808825"/>
            <a:ext cx="2647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прозе Шолохова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и Наталья по-разному раскрывают тему любви: одна — как страстного чувства, другая — как тихой, жертвенной преданности. Через это Шолохов показывает сложность человеческих отношений.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героини у Шолохова часто связаны с заботой о доме и детях, даже когда привычная жизнь разрушена войной. Материнское начало становится знаком стойкости и нравственной силы.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и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Дарьи, Натальи и других героинь подчёркивают, какой высокой оказывается цена исторических потрясений. Их личная боль делает тему войны особенно человеческой и близкой читателю.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семейного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помогают увидеть, как ломка эпохи разрушает дом, семью и привычные нравственные связи. Именно через них острее всего ощущается трагедия исторического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Михаила Шолохова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жанры и ведущие темы ключевых произведений писателя.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обращается к разным историческим этапам и формам прозы, но в центре всегда остаётся человек в испытании.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Шолохова; годы первой публикации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«Поднятая целина» и коллективизация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коллективизацию на Дону как болезненный исторический перелом: меняются земля, хозяйство, привычные связи между людьми и сама логика крестьянской жизни.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Давыдов, Нагульнов и Разметнов воплощают разные представления о революционной ответственности, дисциплине и цене переустройства деревни, поэтому конфликт в романе имеет не только политический, но и нравственный характер.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не упрощает эпоху: он передаёт травму деревни, столкновение поколений и тяжесть выбора, превращая исторический материал в художественное свидетельство глубокой социальной ломки.
</a:t>
            </a:r>
            <a:endParaRPr lang="en-US" sz="11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шолоховский конфликт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для Шолохова логику: частная жизнь героя раскрывается через исторический кризис, семейный раскол и нравственное испытание.
</a:t>
            </a:r>
            <a:endParaRPr lang="en-US" sz="8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основан на опыте Великой Отечественной войны и показывает Андрея Соколова как человека, прошедшего фронт, плен и утрату семьи, но не утратившего внутренней стойкости.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Ванюшей придаёт финалу особую силу: через заботу о ребёнке утверждаются сострадание, надежда и возможность духовного возрождения после личной катастрофы.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«Судьба человека»: война и человечность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метод Шолохова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строит повествование в эпическом масштабе, соединяя судьбу отдельного человека с большими историческими событиями и показывая эпоху через движение народной жизни.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тщательно передаёт бытовые детали, обычаи, труд и повседневную среду, благодаря чему мир его произведений выглядит исторически точным и убедительным.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опирается на живую разговорную интонацию, казачью лексику и местные особенности, что делает характеры узнаваемыми и выразительными.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Шолохова не только описывает природу, но и помогает раскрыть настроение, напряжение и внутреннее состояние героев, усиливая психологическую глубину текста.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Шолохова в сопоставлении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подсчёт страниц, а смысловой вес тем в школьном анализе произведений писателя.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война и исторические перемены; именно они задают драматизм сюжета, а семья и нравственный выбор уточняют человеческое измерение.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ключевых произведений М. А. Шолохова по школьному курсу литературы
</a:t>
            </a:r>
            <a:endParaRPr lang="en-US" sz="6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авторства и репутации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1928–1940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«Тихого Дона» приносит Шолохову широкую известность и делает роман одним из главных литературных событий эпохи.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1920-х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сомнения и дискуссии об авторстве романа; спор становится заметным явлением литературной жизни XX 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укрепляет международный авторитет Шолохова и фактически закрепляет его репутацию крупного эпического писателя.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обозначила мировое признание писателя и подтвердила значимость его прозы как явления русской и мировой литературы.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 год
</a:t>
            </a:r>
            <a:endParaRPr lang="en-US" sz="6223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Нобелевской премии по литературе Михаила Шолохова.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Шведская академия, Нобелевская премия по литературе, 1965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жизни и ключевые вехи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даты, но и постепенное расширение творческого масштаба от ранних публикаций к мировому признанию.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Шолохова тесно связана с историей XX века: его главные книги рождались на фоне крупнейших общественных потрясений.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М. А. Шолохова по общедоступным биографическим сведениям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Шолохова для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оставил одно из самых сильных художественных свидетельств о русской истории XX века, показав, как война и социальные перемены отражаются в судьбе обычного человека.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воспитывают уважение к памяти, труду, верности и нравственной ответственности, потому что в центре внимания у писателя всегда остаётся человеческое достоинство.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Шолохов важен как автор, соединяющий историческую конкретность, эпическую форму и глубокий гуманизм, понятный современному читателю.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Шолохов: история, человек, время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Шолохова убеждает: история становится по-настоящему понятной через человеческую судьбу. Его книги сохраняют ценность как урок памяти, нравственного выбора и ответственности перед временем.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2026-05-23T15:05:44Z</dcterms:created>
  <dcterms:modified xsi:type="dcterms:W3CDTF">2026-05-23T15:05:44Z</dcterms:modified>
</cp:coreProperties>
</file>