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музыкальный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управляет временем, движением и настроением музыки.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вокруг нас и в музыке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ритм в шагах, речи и сердце. В музыке он делает звучание собранным, узнаваемым и по-своему выразительным.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ритм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порядок чередования долгих и коротких звуков, а также пауз, который делает музыкальную речь организованной.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связан не с высотой звука, а с длительностью и последовательностью звучаний, поэтому ритм можно услышать даже в простом напеве.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ритм одной и той же мелодии, её характер заметно изменится: она может стать более спокойной, живой или напряжённой.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Доли, сильные и слабые части такта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заметнее других и помогает удерживать счёт, поэтому слушатель легче ощущает движение музыки и её опору.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доля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легче и мягче, создавая естественное чередование с сильной долей и делая ритм более живым и подвижным.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сильные доли поддерживают шаг, а в вальсе особенно выделяется первая доля каждого такта, задавая круговое движение.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как скорость движения музыки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с какой скоростью звучит произведение: музыка может двигаться медленно, умеренно или быстро, сохраняя свой ритм.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ритмический рисунок при разном темпе производит разное впечатление: медленный звучит спокойнее, а быстрый — энергичнее.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часто связан с назначением музыки: он помогает передать характер танца, песни, марша или лирической мелодии.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шагаем, хлопаем или покачиваемся в такт, тело помогает лучше почувствовать ритм. Поэтому музыку часто удобнее не только слушать, но и «проживать» движением.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особенно ясно передают ритмический рисунок: у них короткий и чёткий звук. Именно поэтому барабан, бубен или палочки так хорошо подходят для школьного музицирования.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влияет на настроение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способен менять эмоциональное впечатление даже без слов и сюжета.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спокойного или энергичного ритма напрямую влияет на то, как мы воспринимаем музыку.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ритма.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музыки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показывает, сколько долей объединяется в один такт и как они повторяются, создавая устойчивую основу музыкального 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2/4 часто связан с маршевостью, 3/4 — с плавным вальсовым кругом, а 4/4 — с большинством популярных песен.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размеру музыка звучит упорядоченно и предсказуемо, а слушателю легче почувствовать счёт, акценты и общий пульс.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разных музыкальных жанрах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размер, темп и движение помогают узнавать жанр по одному ритмическому рисунку.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нередко узнаётся не по мелодии, а именно по ритму, размеру и способу подачи звука.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ритма в музыкальных жанрах.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узнаёт ритм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ритма и его характерных признаков в музыке.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 часть ритма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между звуками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не разрывает музыку, а помогает ей «дышать». Она разделяет фразы, делает акценты заметнее и даёт слушателю время услышать следующий музыкальный шаг.
</a:t>
            </a:r>
            <a:endParaRPr lang="en-US" sz="1283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Слышнее становятся акценты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внезапно прекращается, внимание сразу переносится на то, что звучит дальше. Благодаря этому сильные доли и важные моменты воспринимаются ярче и точнее.
</a:t>
            </a:r>
            <a:endParaRPr lang="en-US" sz="128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пауза создаёт ожидание, а в танцевальной музыке подчёркивает движение. Если убрать паузы, ритм станет менее чётким, а музыка потеряет выразительность.
</a:t>
            </a:r>
            <a:endParaRPr lang="en-US" sz="1292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легко выделяет сильные доли и помогает удерживать общий темп. Его звучание короткое и чёткое, поэтому ритм сразу становится понятным даже в большом ансамбле. На уроках такой инструмент часто используют для простого сопровождения.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задаёт уверенный пульс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хорошо слышен в движении, а палочки помогают точно отбивать повторяющийся рисунок. Эти инструменты удобно держать в руках, поэтому их часто берут для школьного музицирования и ритмических игр.
</a:t>
            </a:r>
            <a:endParaRPr lang="en-US" sz="942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палочки показывают акценты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и трещотка звучат особенно выразительно в быстрых и подвижных эпизодах. Они не только подчёркивают доли, но и создают ощущение живого движения, которое легко представить даже без нот.
</a:t>
            </a:r>
            <a:endParaRPr lang="en-US" sz="976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и трещотка добавляют рисунок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особенно хорошо передают ритм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вокруг нас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бывает не только в музыке: мы замечаем его в движении, речи и даже в работе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и управляемый ритм связан с музыкой и танцем, но все жизненные ритмы помогают нам действовать согласованно.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для учебной иллюстрации, составлена по теме урока. Без статистических данных.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речи и стихах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ритм создают ударные и безударные слоги, а также паузы. Поэтому фразы звучат неоднообразно, а слушателю легче улавливать их границы и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ритмическая организация особенно заметна: строки повторяют похожий порядок ударений. Благодаря этому текст звучит напевно, а многие стихотворения запоминаются почти наизусть.
</a:t>
            </a:r>
            <a:endParaRPr lang="en-US" sz="1136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скороговорки показывают ритм очень наглядно. В них важны повторения, чёткий темп и ясная артикуляция, поэтому слова будто «шагают» друг за другом.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 тоже строится на выразительном речевом ритме. Он сближает музыку и речь: важны не только слова, но и их точное распределение во времени.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и сложный ритм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может звучать как повторяющийся пульс. Такой рисунок легко предсказать, потому что длительности и акценты распределены почти одинаково.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ритм может смещать внимание на слабую долю или промежуток между долями. Это создаёт ощущение неожиданности и внутреннего напряжения.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контраста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композитор чередует короткие и длинные звуки. Из-за этого мелодия становится живее, а её движение — более разнообразным.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Синкопа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такой приём воспринимается особенно ярко: синкопа делает ритм менее предсказуемым и помогает музыке звучать энергично и современно.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звучит в ансамбле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инструмент часто удерживает общий пульс, чтобы всем исполнителям было удобно держаться вместе. Он помогает не сбиться и задаёт устойчивое движение музыки.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Другие инструменты могут подчёркивать акценты, заполнять паузы или добавлять украшения. Когда каждый выполняет свою роль, ансамбль звучит точно, собранно и убедительно.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частях песни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ритм часто связан не только с темпом, но и с плотностью музыкальных повторов и акцентов.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Куплеты обычно готовят слушателя, а припев и финал усиливают впечатление за счёт большей ритмической энергии.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для учебной иллюстрации, составлена по типичному строению песни. Без эмпирической статистики.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4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5031" y="13878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1" y="1387800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ритм рассказывает о характере музыки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и медленный ритм помогает музыке звучать мягко и уравновешенно. Такой характер подходит для плавных мелодий, размышления и тихого настроения.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и уверенный ритм делает музыку собранной и праздничной. Он особенно заметен в маршах, гимнических песнях и произведениях, где важна величавость звучания.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смены длительностей и подвижный темп придают музыке весёлый и шутливый оттенок. Такой ритм часто встречается в детских песнях и танцевальных мелодиях.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акценты неожиданно смещаются, музыка начинает звучать тревожнее. Ритм в таких случаях помогает передать внутреннее беспокойство даже без слов и сюжета.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с ясным пульсом сразу вызывает желание двигаться. По нему легко узнать музыку для танца, шага или активной игры, даже если мелодия очень простая.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развивать чувство ритма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Начните с хлопков и шагов под музыку: так легче почувствовать доли и удерживать равномерный пульс. Полезно повторять короткие ритмические фразы вслед за учителем.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Считайте доли вслух и сравнивайте медленный и быстрый темп. Это помогает точнее слышать, как меняется движение музыки и где особенно выделяются акценты.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Игра на простых ударных инструментах тренирует точность и внимание. Чем чаще вы повторяете ритм, тем увереннее узнаёте его в пении, игре и слушании.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язык времени в музыке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объединяет звуки, паузы, акценты и темп в понятный музыкальный рисунок. По нему можно узнать жанр, почувствовать настроение и лучше услышать характер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2026-05-24T23:30:27Z</dcterms:created>
  <dcterms:modified xsi:type="dcterms:W3CDTF">2026-05-24T23:30:27Z</dcterms:modified>
</cp:coreProperties>
</file>