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4. Письмо дома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письмо помогает учить слова, строить фразы и писать аккуратно.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3219" y="0"/>
            <a:ext cx="48689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4 классе дети уже могут писать короткие тексты по знакомым темам и закреплять слова, порядок слов и простые модели предложений дома.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дома важно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по-английски увереннее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mother, school, friend, cat и book становятся привычными. Повторение делает их узнаваемыми, а письмо — более спокойным и уверенным.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короткая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писать понемногу, слова запоминаются лучше. Даже несколько предложений помогают быстрее узнавать знакомые буквы и меньше ошибаться в простых словах.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 и аккуратности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домашние задания тренируют память, внимание и ровный почерк. Это маленькая тренировка без спортивной формы, но с хорошим результатом.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смотрит на образец, легче сохранять нужную форму слова и не перепутать порядок слов. Так работа получается аккуратнее и 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 домашнего письма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помогает видеть буквы и не напрягать глаза. Лучше, если свет падает слева и на тетрадь не падают тени.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мебель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стол и стул по росту, чтобы сидеть ровно и не уставать. Тогда рука пишет спокойнее, а спина не просит немедленно каникулы.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держат тетрадь, ручку, простой карандаш, ластик и учебник английского языка. Когда всё рядом, не приходится вскакивать каждые две минуты.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место без игрушек и лишних вещей помогает не отвлекаться. Открытая тетрадь и карточка со словом сразу настраивают на 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домашняя письменная работа по английскому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писать без спешки и не терять мысль.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темы и задания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тему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 чём будет текст: о семье, школе, игрушке или любимом деле. Одна главная мысль делает письмо коротким и ясным.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вопрос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посмотреть, какие вопросы подсказывает задание: Who? What? Where? When? Они помогают выбрать нужные слова и не уехать в сторону от 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пойми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знать, сколько предложений нужно написать. Если объём понятен заранее, ученик легче подбирает слова и завершает работу без лишней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Черновик: место для первых идей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 не страшны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получилось неидеально, его можно зачеркнуть и написать снова. Черновик помогает понять, что ошибка — это не беда, а подсказка.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пробовать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нужен, чтобы спокойно писать первые фразы и не бояться исправлений. Здесь можно пробовать слова, менять их местами и искать лучший вариант.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Чистовая работа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идеи уже проверены на черновике, переписать текст аккуратно гораздо легче. Чистовик выглядит ровнее, а мысли в нём не путаются.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короткий английский текст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назови тему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должно быстро показать, о чём будет текст. Подойдут очень короткие фразы, например: I have a cat или This is my school.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лучше выбирать знакомые слова и короткие предложения. Тогда начало читается легко, а учитель сразу понимает, что тема выбрана верно.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имя, предмет или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может содержать героя, вещь или место: my friend, my dog, my room, our school. Так текст сразу становится понятным и 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простые факты и порядок слов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обычно сначала идёт подлежащее, потом сказуемое и дополнение. Такой порядок помогает писать правильно и без лишней путаницы.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по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лучше не прыгать с одной мысли на другую. Если события идут последовательно, текст получается ровным и его легче читать.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фраз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опираться на простые модели: I like my dog. We go to school. She reads books. Они звучат ясно и подходят для домашней работы.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and, but, because соединяют предложения и делают рассказ более плавным. Текст начинает звучать как одна дружная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353" y="0"/>
            <a:ext cx="29534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 связного текста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first помогает начать рассказ и показать первый шаг. С ним легко построить текст по порядку, особенно если рассказываешь о своём дне.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и after that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следующее действие. Они очень полезны, когда нужно описать несколько событий подряд, не теряя порядок и не путая читателя.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And, but, because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соединяет мысли, but показывает contrast, а because объясняет причину. Такие помощники делают короткие предложения дружными и более интересными.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пригодятся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удобно использовать в рассказе о семье, любимом занятии или прогулке. Текст становится плавным, а писать его намного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английскую письменную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самопроверке перед сдачей тетради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трудности в английском письме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легко перепутать i и e или a и e, особенно если писать быстро. Помогает медленное списывание по образцу и внимательное сравнение каждой буквы.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is, are, have, has, my, his, her кажутся простыми, но часто теряются в строке. Их полезно повторять вслух и сразу проверять по учебнику.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составлено по-русски, в английском легко нарушить порядок слов. Лучше опираться на готовую модель: подлежащее, потом действие, затем дополнение, без лишних перестановок.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сравнение с образцом быстро показывает, где ошибка прячется в конце слова или в начале предложения. Так текст становится точнее, а рука пишет увереннее.
</a:t>
            </a:r>
            <a:endParaRPr lang="en-US" sz="12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 моря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письме можно начать с простого Hello, затем написать, где ты находишься и что видишь вокруг. Такой текст легко представить как яркую открытку с морем, солнцем и улыбкой. В конце подойдут Bye или Love.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бабушке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семьи обычно состоит из нескольких добрых фраз. Ребёнок может сказать, что у него всё хорошо, поблагодарить за помощь и задать короткий вопрос о делах дома. Такое письмо выглядит как тёплое сообщение в конверте.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другу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записка другу помогает потренировать вежливое обращение и короткий ответ. В ней можно поздороваться, рассказать одну новость и спросить: How are you? Получается маленький текст, который легко оформить как открытку или экранное сообщение.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другу или семье на английском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подходит короткая фраза о спокойном вечере и подготовке ко сну. Такой финал аккуратно завершает рассказ о дне.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герой приходит домой, делает уроки или помогает семье. Один маленький яркий момент, например игра или прогулка, делает рассказ живее.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просыпается, умывается и собирается в школу. Здесь удобно написать одно-два простых предложения о начале дня.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обеда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рассказать об уроках, перемене и каком-то школьном событии. Важно выбрать только главное, чтобы текст не стал слишком длинным.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Мини-рассказ о своем дне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придумать простую историю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помогают собрать короткий рассказ без лишних деталей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751" y="2191591"/>
            <a:ext cx="246514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2202918"/>
            <a:ext cx="291463" cy="2590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2191591"/>
            <a:ext cx="281731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устать во время письма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должна быть прямой, ноги — стоять на полу, а тетрадь — лежать под удобным углом. Тогда рука меньше напрягается, а строки получаются аккуратнее.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паузу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10–15 минут работы полезно на минуту оторваться от тетради. Глазам и рукам тоже нужен короткий отдых, чтобы не начать писать слишком торопливо и криво.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рука устала, помогает медленный и ровный почерк без спешки. Когда буквы пишутся спокойно, ошибки встречаются реже, а домашнее задание выглядит намного чище.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лежит на столе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домашнего письма удобно заранее подготовить тетрадь, ручку, карандаш и ластик. Рядом стоит открыть учебник или словарик, чтобы нужное слово не пришлось искать в спешке. Когда всё под рукой, ребёнок работает спокойно и быстрее.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помогают карточки со словами и образец из классной работы. Они напоминают, как пишется слово и как выглядит аккуратная строка. Это похоже на маленький набор помощников, который всегда готов поддержать начинающего автора.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учебник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может лежать открытый учебник английского языка, а рядом — школьные принадлежности. Такая картинка показывает, что домашнее письмо не требует ничего лишнего. Достаточно простых вещей, чтобы текст получился ровным и понятным.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домашнего письма по английскому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удачный шаг после проверки уже помогает улучшить следующий текст.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самопроверки важно отметить один сильный момент и одну вещь для исправления. Такой короткий разбор не пугает, а помогает писать лучше каждый раз.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памятка по работе над письменным текстом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домашней письменной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цепочка действий подходит для большинства заданий по английскому языку в 4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дома делает английский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письмо помогает запоминать слова, строить простые предложения и не бояться задания. Если есть план, черновик и проверка, даже короткий текст получается аккуратным и понятным.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2026-05-30T08:29:19Z</dcterms:created>
  <dcterms:modified xsi:type="dcterms:W3CDTF">2026-05-30T08:29:19Z</dcterms:modified>
</cp:coreProperties>
</file>