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местоимений в речи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точнее, короче и связнее.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местоимения в 6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каждом тексте: они помогают строить понятные фразы, избегать повторов и правильно писать часто путаемые формы.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 их формы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говорящего, собеседника или того, о ком сообщают. Благодаря им в предложении сразу понятно, кто действует, а кто испытывает действие.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личные местоимения меняют форму: я — меня, ты — тебе, он — ему, мы — нас. Это помогает строить грамматически правильные предложения.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после предлогов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у личных местоимений часто появляется начальная н: у него, к ней, с ними, перед нами. Такая форма нужна для правильного звучания речи.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часто заменяют уже названное слово, чтобы не повторять его снова. Благодаря этому текст звучит естественно и становится легче для чтения.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личных местоимений по числу и лицу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одно и то же местоимение может менять форму в зависимости от роли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лицо и падеж, тем легче выбрать нужную форму местоимения без ошибки.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грамматическим формам личных местоимений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указывает, что действие направлено на самого действующего лица. Оно помогает уточнить смысл и не называет человека прямо дважды.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местоимения нет именительного падежа, рода и числа. Оно не может быть подлежащим, поэтому в предложении всегда связано с другим словом.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местоимения: принадлежность предмета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показывают, кому принадлежит предмет: мой, твой, наш, ваш. Они помогают точно указать владельца и делают описание более ясным.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слово свой. Оно обозначает принадлежность самому действующему лицу: Маша положила свой дневник на парту. Это значение важно не перепутать с его, её, 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его, её, их не изменяются по родам и числам, поэтому выглядят одинаково в разных предложениях. Такие местоимения часто встречаются в диалогах и описаниях.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притяжательные местоимения: сравнение групп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личные местоимения от притяжательных и как они работают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лицо, а притяжательные уточняют, кому принадлежит предмет или явление.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разряды местоимений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и точность высказывания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нужного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 и тот помогают выбрать конкретный предмет среди нескольких. Они делают высказывание точным и сразу направляют внимание слушателя на нужный объект.
</a:t>
            </a:r>
            <a:endParaRPr lang="en-US" sz="892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такой и таков указывают на качество или свойство предмета. С их помощью можно не повторять длинное описание и сохранить ясность фразы.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количества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столько помогает назвать количество без точного числа. Оно удобно, когда важно показать меру, а не перечислять все предметы по одному.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связывают соседние предложения и делают текст более цельным. Они помогают читателю понять, о чём именно идёт речь в каждом фрагменте.
</a:t>
            </a:r>
            <a:endParaRPr lang="en-US" sz="936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правильное местоимение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формы местоимения перед записью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относительные местоимения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кто, что, какой, который, чей и сколько помогают задавать вопросы и уточнять сведения. Они нужны, когда нужно получить точный ответ или дополнить информацию.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 слова могут быть относительными, если соединяют части сложного предложения: Я знаю, кто пришёл. В таком случае они связывают высказывание в единое целое.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вопросительные и относительные местоимения часто помогают избежать повторов. Благодаря им предложение звучит короче, а смысл остаётся точным и понятным.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местоимения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местоимения особенно заметны в диалогах, а в учебных текстах они помогают точно связывать определения и примеры.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личные и указательные местоимения; реже — отрицательные и неопределённые, но именно они повышают точность речи.
</a:t>
            </a:r>
            <a:endParaRPr lang="en-US" sz="77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типичных примеров из разговорной, учебной и художественной речи.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гость у калитки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кто-то тихо постучал, и ребята переглянулись. Никто не понял, кто пришёл, но все почувствовали любопытство. Такие слова помогают передать неизвестность и сохранить интригу, не называя человека прямо.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вещь в школьном рюкзаке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портфеле оказалось что-то круглое и тяжёлое, завернутое в салфетку. Кто-то из друзей, похоже, положил туда сюрприз. Неопределённые местоимения делают рассказ более живым, когда точные сведения пока неизвестны.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старой сказки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тёмном лесу встретилось нечто странное: то ли домик, то ли камень с окнами. Где-то рядом звучал чей-то голос, но его не было видно. Такие слова создают ощущение загадки и мягко намекают на неизвестный предмет или лицо.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 живых ситуациях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и написание частиц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с частицами не и ни, а также раздельное написание с предлогом.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зависит от формы слова, а с предлогом местоимение пишется раздельно. Важно учитывать ударение и структуру выражения.
</a:t>
            </a:r>
            <a:endParaRPr lang="en-US" sz="871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языка: отрицательные местоимения и написание частиц не/ни.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употребляется местоимение 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— несколько лиц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 обозначает группу людей. В этом значении оно просто указывает на нескольких собеседников и согласуется с глаголом во множественном числе.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 начинает обозначать одного человека, к которому обращаются уважительно. Так говорят взрослому, незнакомому или старшему собеседнику.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прописной буквы
</a:t>
            </a:r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переписке и в личном обращении вежливая форма может писаться с большой буквы: Вы. Это подчёркивает уважение к адресату.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выбор между ты и вы зависит от возраста, близости общения и правил этикета. Правильная форма помогает звучать вежливо и уместно.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письменных работах, когда нужно быстро подобрать форму и не потерять смысл предложения.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выбор падежа и различение притяжательных форм; значит, полезно проверять местоимение в контексте.
</a:t>
            </a:r>
            <a:endParaRPr lang="en-US" sz="88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типичным ошибкам учащихся в письменной и устной речи.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как средство связи предложений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уже названное слово и не даёт тексту перегружаться повторами. Благодаря этому читатель легче удерживает мысль и быстрее понимает, о ком или о чём идёт речь.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предложениями становится плавной, если местоимение указывает на ближайшее слово по смыслу. Особенно важно следить за этим в коротких рассказах, пересказах и сочинениях.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местоимение выбрано точно, абзац звучит естественно и логично. Если заменить его неправильно, смысл может стать неясным или двусмысленным.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художественной речи: как они оживляют текст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рассказе герой говорит: я боюсь, но всё равно пойду. Рядом звучит ты, и диалог сразу становится живым и близким. Через такие местоимения читатель чувствует настроение персонажей и слышит их голос.
</a:t>
            </a:r>
            <a:endParaRPr lang="en-US" sz="784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старого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о нём, о ней, о своём прошлом, не называя лишних деталей сразу. Постепенно появляются кто-то и никто, и история наполняется напряжением. Местоимения помогают скрывать и открывать информацию в нужный момент.
</a:t>
            </a:r>
            <a:endParaRPr lang="en-US" sz="72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в нескольких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мальчик повторяет: это моя ошибка, я сам исправлю. Такое употребление местоимений показывает его ответственность и внутренний настрой. В художественном тексте они часто передают характер точнее, чем длинное описание.
</a:t>
            </a:r>
            <a:endParaRPr lang="en-US" sz="7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местоимения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правильную форму и избежать грамматической ошибки.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разрядов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местоимений, их примеры и значение в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разряда своя функция: одни называют участников, другие показывают принадлежность, а третьи помогают выражать отрицание.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6 класса.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Местоимения: точность без лишних повторов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точнее, короче и связнее. Если правильно учитывать их разряд, падеж, число и смысл, можно уверенно писать, говорить и избегать самых частых 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2026-05-23T09:04:08Z</dcterms:created>
  <dcterms:modified xsi:type="dcterms:W3CDTF">2026-05-23T09:04:08Z</dcterms:modified>
</cp:coreProperties>
</file>