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участка как географическая модель территории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 уменьшенном виде помогает увидеть зоны, направления, расстояния и связи объектов на территории школы.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школьный участок изучают на уроке географии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участка — практическая география: на нем реальные объекты и их взаимное расположение. В 6 классе это основа для понимания масштаба, условных знаков и ориентации, а анализ рельефа, дорожек и озеленения связывает карту с жизнью.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69417"/>
            <a:ext cx="552900" cy="49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что важно знать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 и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— это чертеж небольшого участка в уменьшенном виде. Объекты показывают как бы сверху, а расстояния передают через масштаб, чтобы сравнивать размеры и удаленность.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удобно определять положение объектов относительно сторон горизонта. Это помогает понимать, где север и в какую сторону направлены дорожки, входы и зоны отдыха на школьной территории.
</a:t>
            </a:r>
            <a:endParaRPr lang="en-US" sz="1046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вместо художественности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рисунка, план дает точную информацию о форме и взаимном положении объектов. Поэтому для школьного плана важны контуры здания, входы, дорожки, спортплощадка, клумбы и хозяйственные строения.
</a:t>
            </a:r>
            <a:endParaRPr lang="en-US" sz="1054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плана школьного участка
</a:t>
            </a:r>
            <a:endParaRPr lang="en-US" sz="296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плана обеспечивают точное чтение территории: масштаб и условные знаки превращают схему в географическую модель.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становится информативным только при наличии масштаба и условных знаков: без них нельзя надежно сравнивать размеры и положение объектов.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план местности и учебные материалы по географии 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зоны занимают больше всего места на школьном участке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озеленения и спорта говорит о том, что участок поддерживает и учебную нагрузку, и активный отдых, а проходные зоны занимают меньше места.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приоритетное использование территории: половина площади приходится на озеленение и спорт, а хозяйственная часть занимает минимальную долю.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схема-пример для обсуждения (точные значения зависят от конкретной школы).
</a:t>
            </a:r>
            <a:endParaRPr lang="en-US" sz="7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план школьного участка сверху
</a:t>
            </a:r>
            <a:endParaRPr lang="en-US" sz="3021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плане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хорошо различимы границы территории и форма здания. Относительное расположение объектов друг к другу позволяет понять, что находится ближе к входу, а что расположено в глубине участка. Дорожки легко отличить по линиям, а спортплощадку — по геометрической форме.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ориентироваться в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читать план, обычно добавляют направления сторон горизонта. Тогда понятнее, где север и юг, запад и восток, а значит можно учитывать освещённость и тень при размещении клумб, деревьев и зон отдыха.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составления плана школьного участка
</a:t>
            </a:r>
            <a:endParaRPr lang="en-US" sz="207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 обеспечивает точность: сначала фиксируют данные о территории, затем переносят объекты на план.
</a:t>
            </a:r>
            <a:endParaRPr lang="en-US" sz="8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масштаб удобен для школьного участка: он позволяет показать детали и сравнивать длину дорожек, ширину площадок и расстояния между объектами.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1:500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картографии и плану местности (школьный курс географии, 6 класс).
</a:t>
            </a:r>
            <a:endParaRPr lang="en-US" sz="609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масштабе 1:500 каждый сантиметр на плане соответствует 5 метрам на местности.
</a:t>
            </a:r>
            <a:endParaRPr lang="en-US" sz="19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58" y="1726000"/>
            <a:ext cx="3910184" cy="2127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на плане школьной территории
</a:t>
            </a:r>
            <a:endParaRPr lang="en-US" sz="287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помогают читать план быстро и без длинных пояснений, потому что каждому объекту соответствует свой символ.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знаки делают план «универсальным»: можно понимать территорию по символам, не зачитывая каждую подпись.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картографическая условность и учебник географии 6 класса.
</a:t>
            </a:r>
            <a:endParaRPr lang="en-US" sz="7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покрытия встречаются на школьном участке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материала обычно зависит от зоны: для спортивных площадок важнее безопасность, а для прогулочных дорожек — удобство и ремонтопригодность.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подсказывает, что резиновое покрытие чаще выигрывает по безопасности, а плитка — по удобству ухода, тогда как газон меняет участок «визуально мягче».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учебного сравнения: точные оценки зависят от конкретного покрытия и условий эксплуатации.
</a:t>
            </a:r>
            <a:endParaRPr lang="en-US" sz="6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уходит после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школьный участок имеет микрорельеф: ровные места, небольшие уклоны или «низины». Из‑за этого после дождя вода стекает в определённые участки, а дорожки могут намокать дольше. На плане важно учитывать рельеф, чтобы пути оставались удобными и безопасными.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дорожки выбирают по удобству подъёма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территории есть подъём или перепад высот, дорожки часто прокладывают так, чтобы подниматься было легче. Иногда рядом появляются короткие обходы или плавные соединения между зонами. В плане это отражается направлением движения и размещением переходов и лестниц.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комфортные места для прогулок и игр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учеников наиболее безопасны участки с плавными переходами без резких перепадов высоты. На таких участках проще двигаться в любую погоду, меньше скользких участков и легче поддерживать ровное покрытие. Поэтому спортивные и прогулочные зоны стараются располагать там, где рельеф спокойнее.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положение школьного участка
</a:t>
            </a:r>
            <a:endParaRPr lang="en-US" sz="34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 и ориентирование на местности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определить положение объектов относительно северной, южной, западной и восточной сторон. На школьном плане часто ставят стрелку «Север», чтобы не путаться при чтении.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знаете, где север, проще понять, где будет больше солнца, а где тень. Это влияет на выбор места для клумб, деревьев, зон отдыха и спортивной площадки.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ориентация делает участок удобнее в течение дня: вход можно расположить с учётом освещённости, а дорожки — так, чтобы по ним было комфортно идти и в утренние, и в вечерние часы.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школьная территория «работает» в течение дня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учеников и активность зон участка по времени: от входа до ухода за территорией.
</a:t>
            </a:r>
            <a:endParaRPr lang="en-US" sz="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3674" y="3908754"/>
            <a:ext cx="256255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школьном участке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должны быть логичными: ученики без лишних обходов попадают от входа к зданию и обратно. На плане это видно как последовательность основных дорожек и удобных поворотов.
</a:t>
            </a:r>
            <a:endParaRPr lang="en-US" sz="836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путей и покрытий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и хозяйственные пути лучше не пересекать. Для зимы важны покрытия, которые не дают скольжения, а пересечения движения учеников с транспортом считаются наиболее рискованными.
</a:t>
            </a:r>
            <a:endParaRPr lang="en-US" sz="836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 там, где в темных углах трудно увидеть происходящее. Следует избегать «слепых зон», а освещённость и открытое пространство помогают держать ситуацию под контролем.
</a:t>
            </a:r>
            <a:endParaRPr lang="en-US" sz="836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и ограждения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 размещают у входа, вдоль главных дорожек и рядом со спортивной зоной. Ограждения и выделенные на плане элементы показывают, где переходы и границы безопаснее.
</a:t>
            </a:r>
            <a:endParaRPr lang="en-US" sz="8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нравится школьникам на территории школы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 опросе ребята чаще всего выделяют активные зоны и места, где комфортно проводить время. Реже ценятся участки рядом с хозяйственными постройками и пустующими проходами.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связать географию территории с потребностями: где выше спрос, там важнее поддерживать удобство, безопасность и регулярность ухода.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предпочтений школьников (точные исходные данные в материале не указаны).
</a:t>
            </a:r>
            <a:endParaRPr lang="en-US" sz="6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как часть школьного ландшафта
</a:t>
            </a:r>
            <a:endParaRPr lang="en-US" sz="3073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Деревья: создаём тень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деревьев планируют так, чтобы летом было меньше перегрева, а на участке появлялись комфортные теневые участки. Важно сохранить обзор у входа и на поворотах дорожек.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Кустарники: обозначаем границы зон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 помогают «собрать» пространство: обозначают границы отдыха, прогулочных троп и клумб. При этом их размещают аккуратно, чтобы проходы оставались понятными и безопасными.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Газон: делает территорию мягкой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Газон делает участок ухоженным визуально и приятным для прогулок. Он также помогает поддерживать аккуратность дорожек и свободных площадок, но не должен перекрывать важные линии видимости.
</a:t>
            </a:r>
            <a:endParaRPr lang="en-US" sz="921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Цветники: добавляем яркость и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Цветники создают выразительные элементы ландшафта и помогают найти нужные места на территории. При выборе их расположения учитывают, где нужна хорошая видимость: у входа и возле участков с активным движением.
</a:t>
            </a:r>
            <a:endParaRPr lang="en-US" sz="9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стоимость благоустройства участка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итоговую сумму чаще всего сильнее всего влияет то, что требует материалов и монтажа: покрытие и освещение. Посадки и разметка обычно обходятся дешевле, но заметно меняют вид участка.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направлений затрат помогает согласовать план с возможностями школы. Там, где нужно обеспечить безопасность и комфорт, приоритет часто получают покрытие и световые элементы.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сравнения затрат (конкретные цены в исходных материалах не приведены).
</a:t>
            </a:r>
            <a:endParaRPr lang="en-US" sz="6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 школьного участка связан с окружающей территорией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участок не существует отдельно: он включён в городскую или сельскую среду. На план влияют ближайшие объекты, например дороги, жилые дома, остановки и парковые территории.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проходит оживлённая улица, на первый план выходит безопасность подходов. Особенно важны ограждение, правильно устроенная входная группа и заметные переходы, чтобы ученики не пересекали опасные потоки.
</a:t>
            </a:r>
            <a:endParaRPr lang="en-US" sz="1123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других площадок — парка, стадиона или спортивной зоны — задаёт «соседние» маршруты. От этого зависит, как будут распределяться дорожки, где удобнее проходить и где лучше располагать места отдыха.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школьного плана с окружающей территорией показывает практическую сторону географии: пространство организуют с учётом людей, транспорта и условий среды, а не только природных особенностей.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39324"/>
            <a:ext cx="3929100" cy="13116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 неудачные решения при планировании территории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типичные примеры решений для школьного участка. Они помогают понять, как размещение объектов влияет на безопасность, удобство и ежедневное использование территории.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зонирование уменьшает конфликты потоков и поддерживает безопасность. Участки с хорошей видимостью и достаточной шириной проходов делают территорию понятной и комфортной.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плана местности (практические примеры из методических материалов).
</a:t>
            </a:r>
            <a:endParaRPr lang="en-US" sz="7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участок как географический объект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участка объединяет знания о масштабе, условных знаках, сторонах горизонта, рельефе и размещении объектов. Он помогает увидеть пространство, расстояния и функции зон, а главное — научиться читать план и понимать организацию территории вокруг школы.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2026-05-13T00:33:16Z</dcterms:created>
  <dcterms:modified xsi:type="dcterms:W3CDTF">2026-05-13T00:33:16Z</dcterms:modified>
</cp:coreProperties>
</file>