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Анданте — музыка, которая идёт спокойно, ровно и уверенно, как шаг.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3. Анданте: спокойный музыкальный шаг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Анданте не спешит и не застывает. Этот темп похож на спокойную прогулку и помогает исполнителю выбрать нужную скорость по слову Andante в нотах.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Анданте: между медленным и быстрым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важных признака помогают узнать анданте: умеренная скорость, плавное звучание и ясный ритм.
</a:t>
            </a:r>
            <a:endParaRPr lang="en-US" sz="2176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эти признаки слышны вместе, музыка движется спокойно и ровно, без суеты и без остановки.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этой презентации: характеристика анданте по трём признакам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идёт, как человек на прогулке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Анданте легко представить как ровный шаг по тихой дорожке. Никакой гонки, только спокойное движение вперёд. Такой образ помогает сразу почувствовать размеренность темпа и запомнить его характер.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Парк, дорога и часы в одном ритме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посмотреть на идущего человека, качающиеся часы или длинную аллею в парке, можно понять анданте лучше. Всё вокруг будто движется без спешки, но уверенно и последовательно.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Шаг, который не сбивается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анданте есть особая ясность: оно не кружится на месте и не мчится вперёд. Музыка словно делает аккуратные шаги, и поэтому её легко узнать даже с закрытыми глазами.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анданте: спокойный шаг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550" y="1648250"/>
            <a:ext cx="1054200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290" y="1648250"/>
            <a:ext cx="1054200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705" y="1648250"/>
            <a:ext cx="105420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4077" y="1728830"/>
            <a:ext cx="1116300" cy="8930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анданте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течёт мягко, без резких скачков. Кажется, что каждая фраза бережно соединяется с другой, как бусинки на ниточке.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Певуче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Анданте часто напоминает хорошую песню. Звук тянется красиво и свободно, поэтому его приятно слушать и легко напевать.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Ровно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держится устойчиво, словно ровная тропинка. Музыка не ускоряется внезапно и не делает капризных остановок.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разным настроением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темп может быть радостным, мечтательным или чуть задумчивым. Анданте не диктует чувство, а только помогает ему звучать спокойно.
</a:t>
            </a:r>
            <a:endParaRPr lang="en-US" sz="88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анданте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Анданте часто звучит в песнях и небольших пьесах, где нужна ясная и спокойная мелодия. Такой темп помогает слушателю легко следить за музыкальной мыслью.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сонатах и симфониях анданте нередко становится особой частью, где музыка отдыхает от быстрого движения. Здесь она может быть особенно напевной и выразительной.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выбирают анданте и для длинной мелодии, и для короткого эпизода. Главное — чтобы музыка звучала красиво, понятно и без лишней спешки.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Анданте в музыке известных композиторов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Вольфганга Амадея Моцарта анданте часто звучит светло и ясно. Оно словно улыбается слушателю и ведёт его спокойно и уверенно.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Людвига ван Бетховена этот темп может стать более задумчивым и сильным. Даже спокойно шагая, музыка у него умеет говорить очень серьёзно.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Петра Ильича Чайковского анданте нередко получается напевным и очень выразительным. Оно похоже на красивую сказку, которую рассказывают тихим голосом.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Франца Шуберта анданте часто кажется лиричным и нежным. В нём слышится мягкое чувство, будто музыка смотрит в окно и мечтает.
</a:t>
            </a:r>
            <a:endParaRPr lang="en-US" sz="100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анданте отличается от других темпов
</a:t>
            </a:r>
            <a:endParaRPr lang="en-US" sz="2842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Адажио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более медленный темп. Музыка звучит очень спокойно и тянется дольше, чем анданте.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Анданте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движение уже ровное и уверенное. Темп напоминает спокойный шаг: не медлительный, но и не быстрый.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Аллегро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темп заметно быстрее. Музыка становится живее, бодрее и словно начинает торопиться вперёд.
</a:t>
            </a:r>
            <a:endParaRPr lang="en-US" sz="9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Andante в нотах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пьесы или её части слово Andante подсказывает исполнителю нужную скорость. Это удобно: музыкант сразу понимает, что музыка должна идти спокойно и ровно, без лишней спешки.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могут стоять слова cantabile, maestoso, con moto. Они уточняют, как именно должно звучать анданте: певуче, величаво или с лёгким движением вперёд.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анданте на слух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услышать спокойный и ровный характер темпа.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удержать анданте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длинных и коротких нот делает мелодию живее, но не нарушает её размеренность. Благодаря этому анданте удобно считать, напевать и играть без лишней спешки.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 анданте держит музыку в одном спокойном шаге. Даже если ноты разные по длине, слушатель всё равно чувствует ровное движение, будто идёт по аккуратной дорожке.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ритм понятный и устойчивый, музыканту легче не сбиться. Он словно идёт рядом с музыкой и помогает ей сохранять спокойный, уверенный характер от начала до конца.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450" y="1596350"/>
            <a:ext cx="575400" cy="5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450" y="2278623"/>
            <a:ext cx="575400" cy="575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00" y="3004880"/>
            <a:ext cx="609300" cy="487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500" y="3649275"/>
            <a:ext cx="609300" cy="541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анданте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пьесах анданте звучит легко и приветливо. Такое настроение напоминает тихую улыбку: музыка не торопится, но выглядит ясной и дружелюбной.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грусть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этот темп помогает передать задумчивость или печаль. Музыка становится мягкой, как пасмурный день, и звучит спокойно, без резких движений.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Анданте может быть и величавым. Тогда оно похоже на ровное шествие, где каждый шаг звучит уверенно, аккуратно и немного празднично.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Мечтательное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мечтательных произведениях анданте создаёт ощущение спокойной фантазии. Мелодия плывёт плавно, словно облако, и слушать её очень приятно.
</a:t>
            </a:r>
            <a:endParaRPr lang="en-US" sz="7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в танце без спешки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движется в темпе анданте, танец получает красивую и ровную походку. Шаги выглядят собранными и спокойными, словно участники аккуратно идут по сцене. Это создаёт ощущение порядка и лёгкой торжественности.
</a:t>
            </a:r>
            <a:endParaRPr lang="en-US" sz="777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Марш, который не торопится
</a:t>
            </a:r>
            <a:pPr algn="ctr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маршевых эпизодах анданте помогает сохранить уверенный, но не быстрый шаг. Музыка идёт вперёд спокойно, как маленькая процессия. Она звучит не сурово, а собранно и очень ясно.
</a:t>
            </a:r>
            <a:endParaRPr lang="en-US" sz="844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похожая на прогулку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анданте в танце напоминает неторопливую прогулку по красивой аллее. Движение остаётся мягким, плавным и удобным для счёта. Такой темп легко представить, даже если музыка звучит только в голове.
</a:t>
            </a:r>
            <a:endParaRPr lang="en-US" sz="777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Анданте и движение в танце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исполняют анданте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Исполнителю важно держать ровный счёт, чтобы музыка не ускорялась и не отставала. Тогда анданте звучит спокойно и уверенно, как шаг по ровной дорожке.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внимательно слушать длинные и короткие ноты. Они могут быть разными, но общий ритм должен оставаться устойчивым, чтобы мелодия не теряла своего мягкого движения.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лучше делать мягким и аккуратным. Слишком громкие или резкие звуки мешают анданте, потому что этот темп любит спокойствие и ясность.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заранее почувствовать внутренний пульс музыки. Если он ровный, музыканту легче сохранить темп до самого конца и не превратить анданте в бег.
</a:t>
            </a:r>
            <a:endParaRPr lang="en-US" sz="100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00" y="1614220"/>
            <a:ext cx="1447800" cy="144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3787" y="1614220"/>
            <a:ext cx="1266825" cy="1447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0000" y="1614220"/>
            <a:ext cx="1447800" cy="1447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 анданте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
</a:t>
            </a:r>
            <a:pPr algn="ctr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Моцарта анданте часто звучит светло, ясно и очень стройно. Музыка как будто улыбается и спокойно рассказывает свою историю, не повышая голоса.
</a:t>
            </a:r>
            <a:endParaRPr lang="en-US" sz="939" dirty="0"/>
          </a:p>
        </p:txBody>
      </p:sp>
      <p:sp>
        <p:nvSpPr>
          <p:cNvPr id="12" name="Text 3"/>
          <p:cNvSpPr txBox="1"/>
          <p:nvPr/>
        </p:nvSpPr>
        <p:spPr>
          <a:xfrm>
            <a:off x="40007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Бетховен
</a:t>
            </a:r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Бетховена этот темп нередко становится сильным и задумчивым. Даже в спокойном движении слышится характер, словно музыка уверенно идёт вперёд и размышляет.
</a:t>
            </a:r>
            <a:endParaRPr lang="en-US" sz="935" dirty="0"/>
          </a:p>
        </p:txBody>
      </p:sp>
      <p:sp>
        <p:nvSpPr>
          <p:cNvPr id="13" name="Text 4"/>
          <p:cNvSpPr txBox="1"/>
          <p:nvPr/>
        </p:nvSpPr>
        <p:spPr>
          <a:xfrm>
            <a:off x="68374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
</a:t>
            </a:r>
            <a:pPr algn="ctr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Чайковского анданте часто особенно напевное и выразительное. Мелодия звучит широко и мягко, будто кто-то очень красиво и долго поёт.
</a:t>
            </a:r>
            <a:endParaRPr lang="en-US" sz="93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анданте удобно слушать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слышится отчётливо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спокойном темпе легче уловить, как движется мелодия. Слух успевает рассмотреть каждую фразу, а музыка не убегает вперёд, будто ей вовсе некуда спешить.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и повторения становятся заметнее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темп ровный, хорошо слышны остановки, повторения и смена настроения. Музыка становится понятной, как аккуратный рассказ, в котором каждая часть слышится ясно и дружелюбно.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итальянское слово стало музыкальным
</a:t>
            </a:r>
            <a:endParaRPr lang="en-US" sz="271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48350" y="2318900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Итальянский язык в музыке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слова давно помогают музыкантам понимать характер произведения. Они стали привычными в нотах и передавали нужные указания очень точно.
</a:t>
            </a:r>
            <a:endParaRPr lang="en-US" sz="904" dirty="0"/>
          </a:p>
        </p:txBody>
      </p:sp>
      <p:sp>
        <p:nvSpPr>
          <p:cNvPr id="10" name="Text 3"/>
          <p:cNvSpPr txBox="1"/>
          <p:nvPr/>
        </p:nvSpPr>
        <p:spPr>
          <a:xfrm>
            <a:off x="3529849" y="2318901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слова andante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andante вошло в музыкальную речь как обозначение спокойного движения. Оно подсказывает исполнителю идти вперёд ровно, без спешки.
</a:t>
            </a:r>
            <a:endParaRPr lang="en-US" sz="904" dirty="0"/>
          </a:p>
        </p:txBody>
      </p:sp>
      <p:sp>
        <p:nvSpPr>
          <p:cNvPr id="11" name="Text 4"/>
          <p:cNvSpPr txBox="1"/>
          <p:nvPr/>
        </p:nvSpPr>
        <p:spPr>
          <a:xfrm>
            <a:off x="6011349" y="2318901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слова по-итальянски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andante часто стоят allegro и adagio. Все эти слова помогают выбрать темп и сразу понять, каким должно быть звучание.
</a:t>
            </a:r>
            <a:endParaRPr lang="en-US" sz="9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анданте от других темпов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скорость и общее движение музыки, чтобы узнать темп даже без нот.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Анданте на уроке музыки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темпе легче разучивать мелодии по частям. Ученик успевает услышать каждую фразу, а голос не спотыкается, как будто идёт по гладкой дорожке.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Анданте подходит и для совместного пения. Когда все держат спокойный темп, петь вместе легче, дружнее и веселее — почти как небольшой музыкальный поход.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анданте помогает детям слушать ровный пульс и считать без спешки. Это удобно для простых упражнений, где важно не потерять общий шаг музыки.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300" y="687"/>
            <a:ext cx="8411400" cy="51421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72825" y="1760381"/>
            <a:ext cx="3837900" cy="7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Анданте — это спокойный темп, похожий на уверенный шаг. Он помогает музыке звучать ясно, плавно и выразительно, а слушателю — легко узнавать её мягкое движение.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656800" y="1009681"/>
            <a:ext cx="5670000" cy="6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части 3: Анданте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2026-05-24T22:42:59Z</dcterms:created>
  <dcterms:modified xsi:type="dcterms:W3CDTF">2026-05-24T22:42:59Z</dcterms:modified>
</cp:coreProperties>
</file>