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земли Русской в музыке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 о вере, подвиге и любви к Родине.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 в истории Руси рядом с именами святых стоят доброта, смелость и верность. Их образы звучат в музыке тихо, торжественно и светло — как напоминание о силе духа.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эта тема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8700" y="143509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43225" y="1435093"/>
            <a:ext cx="318300" cy="25464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связана с уроком музыки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передавать не только радость, но и уважение, благодарность и тихую память о людях, которых особенно ценили в русской истории.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рядом с темой святых стоят церковные песнопения. В них слышны сосредоточенность, ясность и особая торжественность, понятная даже без слов.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создают ощущение простора и праздника. Их звучание помогает представить древний город, храм и важное событие, о котором хочется помнить.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 и протяжные мелодии помогают музыке звучать как молитва. Такое звучание учит слушать внимательно и чувствовать внутренний покой.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говорит о святых, она соединяет историю, веру и любовь к Русской земле. Получается не просто песня, а живая память народа.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силы без резкости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композиторы видят в Ольге не воинственный блеск, а спокойную силу человека, который умеет сохранять порядок. Её образ помогает представить, что настоящая власть может быть мудрой, сдержанной и доброй к своей земле.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мудрая правительница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Княгиню Ольгу помнят как сильную и рассудительную правительницу древней Руси. Она умела принимать решения спокойно и твёрдо, поэтому её образ часто связан с внутренним достоинством. В музыке это ощущается как уверенное, но мягкое звучание.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Ольга в истории и культуре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Крещения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жила в мире старых обычаев и разных верований. Это был важный, но трудный этап, когда страна искала свой путь.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принял христианство и крестил Русь. Это событие изменило духовную и культурную жизнь народа.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укрепилось церковное пение, появились новые книги и иконы. Культура стала богаче, а память о Владимире — особенно светлой.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и путь Руси к новой вере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и Глеб — образ братской любви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и Глеб вошли в память народа как первые русские святые-страстотерпцы. Их образ напоминает, что сила может выражаться не в мести, а в терпении и верности добру.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их история звучит тихо и печально, но без отчаяния. Такая интонация помогает почувствовать светлую скорбь, в которой есть и мужество, и любовь к родной земле.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Мелодия обычно течёт плавно и спокойно, без резких скачков. Так музыка передаёт ясность, сдержанность и чувство внутреннего света.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Ритм чаще неторопливый, а звучание — мягкое и торжественное. Благодаря этому слушатель словно входит в тихое, уважительное настроение.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Хор и колокола усиливают ощущение величия. В такой музыке святость слышится как доброта, чистота сердца и уверенность без громких слов.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музыкальный образ святых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Сергий Радонежский жил в XIV веке и прославился как человек молитвы и труда. Он основал Троице-Сергиев монастырь, который стал важным духовным центром Руси.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образ связан с тишиной лесной обители и добрым, терпеливым служением людям. В памяти народа он остаётся примером миролюбия, скромности и поддержки в трудные времена.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— учитель мира и труда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произведения об этом святом часто звучат спокойно и собранно. Историческая эпоха помогает понять, почему в образе Сергия так важны тишина, молитва и внутренняя сила.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тогда жил Сергий Радонежский, и его время стало символом духовного подъёма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жизни Сергия Радонежского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— защитник Русской земли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прославился как мудрый защитник Русской земли. Его имя связано не только с победами, но и с умением беречь народ и родную землю.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этот образ звучит уверенно, торжественно и мужественно. Но сила здесь не грубая: она соединяется с честью, достоинством и спокойной решимостью.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сильные акценты помогают музыке звучать уверенно, как шаг человека, который не боится трудностей и идёт вперёд ради своей земли.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мужество и веру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Широкая, распевная мелодия передаёт внутреннюю стойкость. Она не спешит, а будто спокойно держит осанку, напоминая о достоинстве и верности выбранному пути.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лад и мягкое звучание хора создают чувство молитвы. В такой музыке вера слышится не громко, а светло, тихо и очень глубоко.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мужество и вера соединяются, музыка становится строгой и доброй одновременно. Она не пугает, а поддерживает, словно тёплый свет в трудную минуту.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звучала древняя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день начинался с молитвы и пения, поэтому тишина там была особенной. Под сводами храмов голос звучал долго и ясно, а люди учились слушать каждую ноту, как важное слово.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берегли напевы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не только молились, но и переписывали книги. Так сохранялись тексты богослужений и старинные распевы. Благодаря этому древняя духовная музыка дошла до нас почти как послание из прошлого.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 слуха и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были местом, где человек учился вниманию, терпению и уважению к общему звучанию. Здесь музыка помогала не развлекаться, а задумываться, чувствовать красоту и бережно хранить память народа.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 храмы как центры музыкальной культуры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русской традиции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сообщал о радости и собирал людей на торжество. Он звучал высоко, ясно и сразу наполнял пространство ощущением большого события.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храма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сопровождали службу и помогали настроиться на молитву. Их звук был не просто громким, а особенно значимым и торжественным.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минуты звон мог предупреждать об опасности. Тогда он звучал иначе: настойчиво, собранно и очень серьёзно, без лишних украшений.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родной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культуры колокольный звон стал знаком простора и памяти. Услышав его, человек словно чувствует связь с городом, храмом и родной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хор, голоса складываются в одно общее дыхание. Кажется, будто множество людей думают и чувствуют вместе, а не поодиночке — почти как большая дружная команда.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духовной музыке хор может звучать очень тихо или, наоборот, очень мощно. Но в любом случае он показывает, что память о святых разделяют многие поколения и весь народ.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и чувство единства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обращались к истории и вере, чтобы показать в музыке красоту древней Руси. Такие сочинения помогают услышать прошлое не как сухой рассказ, а как живую песню.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хоровых произведениях часто слышны интонации церковного пения и старинных распевов. Они создают ощущение торжественности, будто перед нами открывается высокая и светлая картина.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давние события и современное слушание. Благодаря ей имена святых не только помнят, но и чувствуют сердцем — ясно, просто и очень по-человечески.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и духовные образы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объединяет вера: она помогает человеку жить честно, терпеливо и с надеждой. В музыке это слышится как спокойствие, ясность и светлая собранность.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делает образ святых тёплым и близким. Поэтому музыкальная интонация здесь мягкая, напевная и словно говорит слушателю доброе, поддерживающее слово.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проявляется не в крике, а в твёрдости и верности долгу. Музыка передаёт это через уверенное движение, широкую мелодию и внутренний подъём.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смирение придают образу величие без гордости. Именно поэтому такие произведения звучат торжественно, но спокойно, как тихая сила, которой можно доверять.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объединяют святых земли Русской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слышится в произведениях на эту тему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21425" y="3618025"/>
            <a:ext cx="1402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развитие мелодии
</a:t>
            </a:r>
            <a:pPr algn="l" indent="0" marL="0">
              <a:lnSpc>
                <a:spcPct val="130039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движется неторопливо, без резких скачков. Широкие фразы помогают услышать спокойную, светлую силу образа.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4555125" y="81615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усиление
</a:t>
            </a:r>
            <a:pPr algn="r" indent="0" marL="0">
              <a:lnSpc>
                <a:spcPct val="130039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становится более полным и собранным. В нём чувствуется уважение к подвигу, памяти и духовной стойкости.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282150" y="29226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распев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 звучать протяжно и ровно, словно древняя молитва. С первых тактов появляется ощущение тишины и сосредоточенности.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459325" y="15713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r" indent="0" marL="0">
              <a:lnSpc>
                <a:spcPct val="130039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завершается мягко и уверенно, оставляя ощущение мира. После неё хочется постоять немного тише обычного — и это нормально.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в русской культуре и школьной жизни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святых встречаются в иконах, храмах, книгах и названиях памятных мест. На уроке музыки они помогают связать услышанное с историей России и понять, что культура хранит память очень бережно.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эта тема особенно важна, потому что рассказывает о добре и честности простыми и красивыми средствами. Музыка здесь становится понятным языком сердца — без длинных объяснений.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замечать, что настоящая сила бывает тихой, доброй и терпеливой. Такая сила не спорит громко, а помогает и поддерживает.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как важно уважать прошлое своей страны. Когда слушаешь такие произведения, история перестаёт быть далёкой и становится близкой.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красоту хорового звучания, тишины и внутреннего достоинства. После такой музыки хочется быть внимательнее, честнее и чуть добрее.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музыка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земли Русской оживают в музыке как образы веры, мужества и добра. Через хоры, колокола и торжественные напевы мы слышим, как Родина говорит с нами по-особенному.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2026-05-24T21:35:09Z</dcterms:created>
  <dcterms:modified xsi:type="dcterms:W3CDTF">2026-05-24T21:35:09Z</dcterms:modified>
</cp:coreProperties>
</file>