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 геометрии: что это такое и зачем его изучают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помогает описывать повороты и взаимное расположение линий и фигур на чертежах и в задачах.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углов входит в курс 8 класса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углы связывают знания о прямых, лучах и отрезках с задачами на фигуры, доказательства и построения. Без них трудно понимать свойства многоугольников, параллельных линий и корректно работать с чертежами.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угол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две стороны и вершина. Стороны в геометрии обычно изображают как лучи, которые выходят из одной точки в разные стороны.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угла — общая точка этих лучей. Угол обозначают тремя буквами: например, ∠ABC, где B — вершина, или одной буквой, когда углов вокруг нет.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показывает, насколько широко раскрыт угол. Именно она позволяет отличать разные виды углов и сравнивать их значения в задачах.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угол на чертеже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и стороны угла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угол задают двумя лучами, которые выходят из одной точки. Важно не путать сам угол как фигуру с отдельными сторонами: стороны — это лучи, а угол — область между ними.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ориентиры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чертежа удобно показывать острый, прямой и тупой углы, чтобы было видно разницу по раскрытию. Часто добавляют подписи вершины, сторон и чисел, например 45°, 90° и 120°.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 градусной мере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удобно помнить: чем больше градусы, тем шире раскрыт угол, а различие «острый/тупой» начинается ровно с 90°.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числу градусов позволяет быстро определить тип угла и не опираться только на внешний вид рисунка.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математика (школьные определения видов углов по градусной мере).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помогает сравнивать углы, записывать точные ответы и проверять измерения транспортиром. Это единый язык для решения задач и работы с рисунками.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8 класса, общие сведения о градусной мере углов.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66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
</a:t>
            </a:r>
            <a:pPr algn="ctr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 вокруг точки соответствует 360°, поэтому по нему удобно соотносить любые измеренные углы.
</a:t>
            </a:r>
            <a:endParaRPr lang="en-US" sz="4266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и их границы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виды углов заданы только через градусную меру. По ней легко определить тип угла и выбрать подходящее свойство для задач.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видами проходит через значения 90° и 180°, поэтому один и тот же рисунок следует уточнять числом градусов.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углов по градусной мере.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угла по его величине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классификации по измеренной градусной мере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и правила измерения углов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— выбрать не ту шкалу, сместить центр и перепутать деления. Поэтому полезно держать ориентиры: отметку центра, линию 0° и ту сторону угла, по которой читают градусы.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имеет шкалу от 0° до 180°. Его центр нужно совместить с вершиной угла, а нулевую линию — с одной из его сторон. Тогда значение читают по другой стороне.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2732" y="169255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7219" y="1692550"/>
            <a:ext cx="208425" cy="23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 их свойство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405975" y="2208625"/>
            <a:ext cx="2469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ребро и прямая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вершину и одну общую сторону. Две оставшиеся стороны образуют прямую линию, поэтому углы «прилегают» друг к другу.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94225" y="2208625"/>
            <a:ext cx="2469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смежных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смежных углов всегда равна 180°. Это свойство позволяет находить неизвестный угол: если один равен 65°, то соседний равен 115°.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возникают, когда две прямые пересекаются и «крест-накрест» образуют противоположные области. Они лежат напротив друг друга и не требуют дополнительных построений для вычислений.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свойство: вертикальные углы всегда равны по градусной мере. Поэтому, если в одной области стоит 42°, то в противоположной области будет тот же угол 42°.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полезно при решении задач на неизвестный угол: можно сразу находить ответ, не измеряя заново транспортиром и не пересчитывая шкалы.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четырехугольника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 формы, в каждом четырехугольнике сумма внутренних углов остаётся одной и той же — 360°. Это позволяет находить неизвестные углы без дополнительных измерений.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общий закон: различия между прямоугольником, ромбом и трапецией касаются отдельных углов, но итог всегда равен 360°, что упрощает решения.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школьное правило геометрии; 8 класс.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 треугольнике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Универсальный факт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треугольника равна 180°. Это означает, что если один угол увеличивается, остальные обязательно уменьшаются, чтобы итог остался тем же.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Равносторонний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равностороннем треугольнике все три угла равны. Поэтому каждый угол составляет 60°, а три угла в сумме дают 180°.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Прямоугольный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один угол равен 90°. Два оставшихся угла вместе составляют 90°, что удобно для нахождения неизвестных значений.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на неизвестный угол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связи между углами и проверки ответа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Дверь, которая открывается «под правильным углом»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дверь образует заметный острый или тупой угол в зависимости от того, насколько она распахнута. Такой пример помогает почувствовать разницу по градусам: малое раскрытие — острый угол, большое — тупой.
</a:t>
            </a:r>
            <a:endParaRPr lang="en-US" sz="898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и стрелки часов как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наклона крыши и изгибы конструкций дают разные виды углов на одном объекте. Даже стрелки часов показывают повороты: в определённые моменты угол удобно сравнивать с 90° и 180°.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Стены, которые нужно «выставить»
</a:t>
            </a:r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строительстве и ремонте постоянно проверяют прямые углы: стены должны стоять ровно, а рамы — не «уезжать» в сторону. Часто используют измерительные инструменты и шаблоны, чтобы добиться точного 90°.
</a:t>
            </a:r>
            <a:endParaRPr lang="en-US" sz="86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 окружающей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разные виды углов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тип угла можно встретить в предметах разной формы: меняется окружение, но границы вида определяет градусная мера.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 показывает: распознавание угла начинается с того, насколько «широко» он раскрыт. Это подтверждается одинаковыми категориями для разных объектов.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учебной иллюстрации (без внешней статистики); 8 класс.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на циферблате часов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положению часовой и минутной стрелок можно получить типичные углы поворота между ними: от совпадения до прямой линии.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циферблат помогает «видеть» величину угла. В характерных положениях значения повторяются: 0°, 90° и 180°.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циферблата часов; правила деления круга на 360°.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острый и тупой углы, ориентируясь только на «внешний вид». Без подсчёта по шкале можно получить неверную градусную меру.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выбирают шкалу транспортира или берут значение не с той стороны. Ещё одна причина ошибок — чтение делений без выравнивания нуля и центра по вершине угла.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измеряют угол не от вершины, а «по отрезку» или по линии рисунка. Тогда цифры на шкале не соответствуют реальному углу, и последующие выводы становятся ошибочными.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учащиеся могут неверно применять свойства смежных и вертикальных углов. Если связь выбрана неправильно, сумма 180° или равенство вертикальных углов не срабатывают в решении.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углов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882" y="21911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57" y="21911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9444" y="2191175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9977" y="2191175"/>
            <a:ext cx="17865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240" y="21911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по теме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Распознавать виды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различает острый, прямой, тупой и развёрнутый углы по числу градусов и умеет быстро соотносить полученное значение с нужным названием.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Измерять углы транспортиром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правильно установить центр и нулевую линию транспортира, выбрать нужную шкалу и прочитать градусную меру, соблюдая аккуратность при работе с чертежом.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смежные и вертикальные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находит неизвестный угол, используя свойство смежных углов (сумма 180°) и равенство вертикальных углов, не полагаясь только на рисунок.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Применять суммы углов 180° и 360°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использует суммы для решения задач, когда углы относятся к треугольнику или четырёхугольнику, и умеет обосновывать выбор формулы по типу связи.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чертежи и обозначать 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умеет обозначать углы буквами, находить их на рисунках и видеть угловые связи в окружающих предметах и геометрических фигурах.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— это основа точных измерений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 с общей вершиной, а его величина измеряется в градусах. Острый, прямой, тупой и развёрнутый виды определяются числом градусов. Свойства смежных и вертикальных углов, а также суммы углов треугольника и четырёхугольника помогают решать задачи и понимать реальные объекты.
</a:t>
            </a:r>
            <a:endParaRPr lang="en-US" sz="9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2026-05-14T01:40:17Z</dcterms:created>
  <dcterms:modified xsi:type="dcterms:W3CDTF">2026-05-14T01:40:17Z</dcterms:modified>
</cp:coreProperties>
</file>