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зерновые культуры: роль в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обеспечивают большую часть питания и влияют на экономику мира.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и начало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10 000 лет назад первые зерновые стали основой питания на Ближнем Востоке, позволив создавать запасы и развивать города, что ускорило прогресс общества.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её виды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один из главных злаков с мягкими и твёрдыми сортами. Она адаптирована к разным климатическим условиям и используется в хлебопечении и макаронных изделиях.
</a:t>
            </a:r>
            <a:endParaRPr lang="en-US" sz="2208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— жизненно важный продукт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выращивают преимущественно в Азии. Этот влаголюбивый злак кормит миллиарды людей и требует особых условий для выращивания, таких как затопленные поля.
</a:t>
            </a:r>
            <a:endParaRPr lang="en-US" sz="2208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— универсальный ингредиент
</a:t>
            </a:r>
            <a:endParaRPr lang="en-US" sz="2376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имеет разнообразное применение: от пищи человека до кормов и биотоплива. Отличается высоким содержанием углеводов и витаминов группы B.
</a:t>
            </a:r>
            <a:endParaRPr lang="en-US" sz="2208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 и другие злаки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 часто используют в кормопроизводстве и пивоварении. Овёс, рожь, просо и сорго приспособлены к разным условиям, внося разнообразие в зерновое производство.
</a:t>
            </a:r>
            <a:endParaRPr lang="en-US" sz="2208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основных зерновых культур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Пшеница: биологические и экономические особенности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бывает мягкой и твёрдой: мягкая подходит для хлеба, твёрдая — для макаронных изделий высокого качества.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Китай, Индия и США лидируют в производстве пшеницы, что влияет на мировые цены.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содержит около 12% белка и 70% углеводов, обеспечивая значительную пищевую ценность.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пшеницей связано множество культурных традиций и экономических отраслей во многих регионах мира.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Рис: важный продукт для миллиардов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риса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— основной источник питания для более трёх миллиардов человек, особенно в Азии, где он играет ключевую роль в продовольственной безопасности.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и условия выращивания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производители риса — Китай, Индия, Индонезия и Вьетнам. Рисовые поля требуют много воды и тщательно контролируемых условий для высокой урожайности.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риса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Калорийность риса составляет около 360 ккал на 100 граммов, он обеспечивает организму энергию и является важным источником углеводов.
</a:t>
            </a:r>
            <a:endParaRPr lang="en-US" sz="2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лидирует по объёмам производства, располагая значительным потенциалом для пищевой и промышленной переработки.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урожайности ключевых зерновых способствует обеспечению продовольствия и стабильности на мировом рынке.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основных зерновых (2022)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важна как пищевой продукт и как сырьё для кормов и биотоплива. Она содержит до 10% белка и витамины группы B, что делает её ценным питательным зерном.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— США, Китай, Бразилия и Аргентина. Кукурузу широко используют для производства хлопьев, муки и крахмала в пищевой промышленности.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универсальный злак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 — кормовое и техническое значение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 является важной кормовой культурой для животных, обеспечивая их питательными веществами и белком.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Франция и Германия — ведущие производители, которые обеспечивают внутренние и экспортные потребности.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сырьё для солода при пивоварении, благодаря высокому содержанию белка и витаминов группы B.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питательная ценность различных зёрен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зерновые культуры отличаются содержанием белка и углеводов, что влияет на их пищевую ценность и применение в рационе.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овёс богаты белком, кукуруза и рожь — высокоуглеводные, обеспечивая энергию для организма.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сельского хозяйства РФ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и польза бета-глюкана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содержит бета-глюкан – пищевое волокно, снижающее уровень холестерина в крови и укрепляющее иммунитет, что делает его важным продуктом для здоровья.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и экспортеры овса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— популярный полезный завтрак. Основные экспортёры — Россия, Канада и Финляндия, обеспечивающие мировые рынки качественным овсом.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Овёс: структура и польза для организма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Отруби ржи содержат до 15% клетчатки и значительное количество полезных микроэлементов, что способствует улучшению пищеварения и укреплению здоровья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рожь часто используется как кормовая культура для животных, обеспечивая дополнительное питание скоту в холодное время года.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применение ржи связано с производством чёрного хлеба и хлебобулочных изделий, а также кваса — традиционного восточноевропейского напитка.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отлично растёт в северных регионах с суровым климатом и на почвах с низкой плодородностью, где другие зерновые чаще не дают стабильный урожай.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Рожь: особенности выращивания и использования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 и сорго: ценные нишевые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 отличается высокой засухоустойчивостью и приспособлено к бедным почвам, поэтому является важной кормовой и пищевой культурой в странах Африки и Индии.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Сорго выращивается в жарких и засушливых регионах, используется для приготовления традиционных блюд, а также широко применяется как корм для сельскохозяйственных животных.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цепочка выращивания зерновых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посева до реализации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урожайности от климатических факторов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экстремальные осадки негативно влияют на рост зерновых, снижая общую урожайность и качество собираемого зерна.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 могут повредить молодые растения в весенний период, что часто приводит к значительным потерям урожая и задержке созревания.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смещение зон выращивания, повышая спрос на сорта, устойчивые к новым условиям и изменённому режиму влаги.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возделывании зерновых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 GPS-системы оптимизируют посев и внесение удобрений, помогая фермерам точечно воздействовать на разные участки поля для повышения эффективности.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сортов с устойчивостью к засухе и вредителям обеспечивает стабильный урожай даже при неблагоприятных климатических условиях.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зерновых резервов и продовольственной безопасности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государственных запасов зерна обеспечивает защиту от возможных продовольственных кризисов и дефицита на внутреннем рынке.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мониторинга и учёта запасов улучшают своевременное реагирование на угрозы продовольственной безопасности.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зернохранилища позволяют сгладить колебания цен и поддержать стабильность рынка в периоды плохих урожаев или чрезвычайных ситуаций.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помогает обмениваться опытом и технологиями по эффективному хранению и распределению зерновых ресурсов.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Зерновое хозяйство России: достижения и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России на мировом рынке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первое место в мире по выращиванию и экспорту пшеницы, а также лидирует по экспорту ячменя. Это показывает значимость зернового сектора для экономики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производства — Центральный, Приволжский и Сибирский федеральные округа, обладающие благоприятными условиями для возделывания различных зерновых культур.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устойчивое земледелие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Монотонное выращивание однородных культур приводит к уменьшению плодородия почв и снижению биологического разнообразия в агроэкосистемах.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химикатов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минеральных удобрений и пестицидов оказывает негативное влияние на экосистемы, требует внедрения более щадящих технологий.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методы земледелия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севооборотов и органических способов обработки способствует восстановлению почвенного здоровья и сохранению природных ресурсов.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планеты увеличивает глобальный спрос на зерновые продукты и кормовые ресурсы для животноводства.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 перспективы развития зерновых культур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селекция новых сортов повышает устойчивость зерновых к засухам, болезням и вредителям, сокращая потери урожая.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биотехнологии предоставляют инновационные инструменты для повышения эффективности производства и устойчивого развития агросектора.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— основа продовольственной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и инновационное развитие зерновых обеспечивают продовольственную безопасность и устойчивость общества, способствуя гармоничному развитию агропромышленного комплекса в будущем.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2026-05-08T23:07:07Z</dcterms:created>
  <dcterms:modified xsi:type="dcterms:W3CDTF">2026-05-08T23:07:07Z</dcterms:modified>
</cp:coreProperties>
</file>