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Российской Федерации: состав и структура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ВС РФ и почему их система работает как единое целое?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действуют на основе Конституции, закона «Об обороне» и Военной доктрины. Их деятельность подчинена единому управлению и занимает центральное место в системе военной безопасности России.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основа и роль ВС РФ в безопасности государства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ведут боевые действия на суше: удерживают рубежи, отражают наступление и обеспечивают контроль над территорией.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Вооружённых Сил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 объединяют авиацию, ПВО, ПРО и космический компонент, защищая страну от воздушных и ракетных угроз.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 охраняет морские рубежи, обеспечивает безопасность коммуникаций и поддерживает присутствие России на океанских направлениях.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 Министерства обороны РФ; действующее законодательство РФ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видов ВС РФ распределены по среде ведения боевых действий.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войск отвечает за свою среду, а вместе они образуют взаимодополняющую систему обороны.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ВС РФ и их задачи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— самый разноплановый вид ВС РФ. Они объединяют мотострелковые и танковые части, артиллерию, ПВО, разведку, связь и инженерные подразделения для действий на земле.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войска удерживают позиции, развивают успех наступления и защищают важные объекты. Их эффективность зависит от манёвра, огня, устойчивой связи и согласованной работы всех подразделений.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войска: основа наземной мощи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Сухопутных войск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управления и подчинения в Сухопутных войсках РФ.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14361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силы: ключевые направления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Истребители, бомбардировщики, штурмовики и транспортные самолёты решают разные задачи: от завоевания превосходства в воздухе до перевозки войск и поддержки наземных группировок.
</a:t>
            </a:r>
            <a:endParaRPr lang="en-US" sz="99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Противовоздушная оборона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ПВО прикрывают важные объекты и войска от воздушного нападения, снижая риск поражения с воздуха и повышая устойчивость обороны на всех направлениях.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Противоракетная оборона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предназначена для отражения ограниченного ракетного удара и защиты ключевых центров управления, что особенно важно в системе стратегической безопасности.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компонент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силы обеспечивают контроль космического пространства, запуск и эксплуатацию спутников, а также информационную поддержку для управления войсками и связи.
</a:t>
            </a:r>
            <a:endParaRPr lang="en-US" sz="106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Радиотехническое обеспечение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Радиотехнические средства обнаруживают цели, отслеживают воздушную обстановку и передают данные командованию, создавая основу для своевременного реагирования.
</a:t>
            </a:r>
            <a:endParaRPr lang="en-US" sz="10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воздушно-космическая безопасность строится на нескольких взаимосвязанных направлениях, а не только на боевой авиации.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 основе открытой структуры ВКС РФ
</a:t>
            </a:r>
            <a:endParaRPr lang="en-US" sz="1016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компонентов подчёркивает многоуровневую природу задач ВКС: от обнаружения угроз до их нейтрализации.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ВКС Российской Федерации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Надводные силы обеспечивают присутствие России на морских театрах, охрану коммуникаций и демонстрацию флага, что важно для защиты интересов государства на дальних рубежах.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флот: состав и назначение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силы повышают скрытность и ударные возможности флота. Подводные лодки особенно значимы там, где требуется незаметное и устойчивое морское сдерживание.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авиация действует по надводным и береговым целям, а также поддерживает корабельные группировки, расширяя радиус наблюдения и реагирования флота.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войска и части обеспечения прикрывают побережье, поддерживают высадку и оборону прибрежных районов, создавая устойчивость всей морской группировки.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95" y="1334925"/>
            <a:ext cx="4011261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структура Военно-морского флота РФ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деление ВМФ помогает учитывать особенности морских театров и конкретных направлений.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объединение отвечает за свой театр действий, поэтому структура ВМФ строится по принципу территориальной специализации.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Флоты и флотилии России: направления ответственности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компонент стратегического сдерживания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 стратегического назначения составляют основу наземного ядерного сдерживания. Они предназначены для поражения стратегически важных целей и поддержания постоянной боевой готовности.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боевого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структуру входят ракетные армии, дивизии и полки шахтного и мобильного базирования. Такое построение повышает живучесть сил и устойчивость управления при любых условиях обстановки.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задачи РВСН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формировались и развиваются ВДВ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воздушного десанта стало ответом на потребность в быстро маневрирующих силах, способных действовать в глубине обороны противника и внезапно менять ход операции.
</a:t>
            </a:r>
            <a:endParaRPr lang="en-US" sz="1249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послевоенного развития
</a:t>
            </a:r>
            <a:pPr algn="l" indent="0" marL="0">
              <a:lnSpc>
                <a:spcPct val="130039"/>
              </a:lnSpc>
              <a:buNone/>
            </a:pPr>
            <a:r>
              <a:rPr lang="en-US" sz="19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ВДВ закрепились как отдельный род войск, получив собственную структуру, вооружение и подготовку, ориентированную на мобильность, десантирование и автономные действия.
</a:t>
            </a:r>
            <a:endParaRPr lang="en-US" sz="1292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десантники применяются как силы быстрого реагирования. Они действуют в составе десантно-штурмовых соединений, поддерживаются артиллерией, разведкой и подразделениями обеспечения.
</a:t>
            </a:r>
            <a:endParaRPr lang="en-US" sz="12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обеспечение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подразделения строят переправы, оборудуют укрепления, разминируют местность и создают заграждения, повышая проходимость войск и защищённость позиций.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связи обеспечивают передачу приказов, координацию между подразделениями и непрерывность управления. Без надёжной связи невозможны согласованные действия на поле боя.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опасных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Подразделения РХБ защиты выявляют заражение, проводят специальную обработку и снижают последствия применения опасных веществ, сохраняя боеспособность личного состава.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перемещения и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Железнодорожные, топогеодезические и гидрометеорологические подразделения помогают перебрасывать силы, уточнять местность и учитывать погоду, что повышает точность и темп действий.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решают специальные войска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управления в Вооружённых Силах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официальной системе подчинённости: от высшего государственного руководства к оперативному управлению и далее к войскам на местах.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округа объединяют силы на определённом стратегическом направлении и позволяют заранее готовить их к действиям с учётом местности, границ, инфраструктуры и возможных угроз.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функции военных округов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мирное время округа отвечают за подготовку, учения и повседневную координацию частей. В особый период они обеспечивают развёртывание войск и согласование действий разных видов.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принцип упрощает управление крупными группировками и делает оборону более гибкой. Это особенно важно там, где требуется быстрое реагирование на изменение обстановки.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зона ответственности и больше управленческих ресурсов. Чем ниже уровень, тем точнее тактическое выполнение задачи на местности.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 об организационной структуре ВС РФ; актуально на момент подготовки презентации.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постепенное делегирование полномочий сверху вниз: стратегическое управление сосредоточено наверху, а оперативная гибкость — на нижних уровнях.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соединений и частей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 Министерства обороны РФ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 стратегических сил дополняют друг друга и усложняют нейтрализацию всей системы одним ударом.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наземного, воздушного и морского компонентов повышает устойчивость сдерживания и снижает уязвимость стратегических сил.
</a:t>
            </a:r>
            <a:endParaRPr lang="en-US" sz="117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триада России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в России формируется за счёт призыва и контрактного комплектования. Такой подход позволяет сочетать массовую подготовку и профессиональную основу подразделений.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включает занятия, полевую практику, слаживание и освоение специальности. Для военнослужащего важны дисциплина, физическая форма, техническая грамотность и умение действовать в команде.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готовят и комплектуют личный состав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строятся не только на подчинении, но и на постоянном обмене информацией, поддержке и согласовании сроков выполнения задач.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открытым материалам о системе совместного применения войск РФ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взаимодействие, тем быстрее войска реагируют на угрозы и тем надёжнее решают задачи на разных направлениях одновременно.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видов и родов войск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структуре ВС РФ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Вооружённых Сил России показывает, что обороноспособность создаётся не одним видом войск, а согласованной работой всех элементов: от управления и планирования до боевого применения и обеспечения.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2026-05-21T05:16:15Z</dcterms:created>
  <dcterms:modified xsi:type="dcterms:W3CDTF">2026-05-21T05:16:15Z</dcterms:modified>
</cp:coreProperties>
</file>