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выбрали место для жизни и построили первые дома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часто кочевали: искали еду, воду и тепло. Но когда климат стал мягче, они начали чаще оставаться в богатых природой местах. Так появились первые постоянные стоянки, из которых потом выросли поселения.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 древности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выбирали удобные места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давали людям чистую воду, рыбу и удобные берега. Без воды жить трудно, поэтому такие места быстро становились любимыми и очень нужными.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хорошей земле легче находить съедобные растения и позже выращивать урожай. Там земля словно сама помогала людям — только работай, и еда уже ближе.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рек и в лесах можно было найти глину, камень и дерево. Из них делали посуду, орудия и простые дома. Всё нужное было под рукой, почти как в удобной мастерской.
</a:t>
            </a:r>
            <a:endParaRPr lang="en-US" sz="1065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пещеры и густые заросли защищали от ветра, холода и дождя. Люди старались селиться так, чтобы им было теплее и безопаснее, а не только красивее вокруг.
</a:t>
            </a:r>
            <a:endParaRPr lang="en-US" sz="1065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опасностей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укромных местах легче было заметить хищников и укрыться от них. Поэтому удобное место выбирали не случайно: оно помогало людям и жить, и защищаться.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первые жилища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жилища были маленькими и совсем не похожими на современные дома. Люди быстро строили шалаши из веток, чтобы спрятаться от ветра, дождя и ночного холода.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 природных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стен и крыши использовали дерево, глину, траву, шкуры животных, а иногда и камни. Всё было простым, но хорошо служило, если делать аккуратно и дружно.
</a:t>
            </a:r>
            <a:endParaRPr lang="en-US" sz="1128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 землянки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люди жили в пещерах или в землянках, то есть в домах, частично сделанных под землёй. Такие жилища помогали сохранять тепло, будто природа сама укрывала жильцов.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дома обычно горел костёр. Он согревал, освещал вечер и помогал готовить пищу. Без него жизнь древних людей была бы гораздо труднее и намного холоднее.
</a:t>
            </a:r>
            <a:endParaRPr lang="en-US" sz="1153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места, много пользы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таких жилищ было немного места, но людям хватало. Главное было не удобство по-современному, а защита, тепло и возможность пережить непогоду вместе.
</a:t>
            </a:r>
            <a:endParaRPr lang="en-US" sz="11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первые жители поселений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находили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брали еду прямо вокруг себя: мясо, рыбу, орехи, ягоды, коренья и зёрна диких растений. Природа была для них настоящим большим столом.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помогали охота и сбор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сбор растений давали пищу тогда, когда урожая ещё не было. Если повезло, еды хватало на несколько дней, а иногда и на дольше.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земледелия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заметили: если посадить зёрна, вырастут новые растения. Так они начали выращивать пшеницу, ячмень и другие полезные культуры рядом с поселением.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трудное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Лишнюю еду старались хранить про запас. Это помогало зимой, в холодные дни и тогда, когда добычи становилось меньше. Запасы спасали от голода.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стоянки к поселению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удобное место постепенно становилось постоянным домом для нескольких семей.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огонь был очень важен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Согревал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помогал людям не замёрзнуть в холодные ночи. У костра было тепло, а значит, можно было дольше не бояться ветра, сырости и темноты.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Освещал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наступала ночь, костёр заменял людям фонарь. Он освещал стоянку и помогал видеть, что происходит вокруг, чтобы никто не споткнулся и не потерялся.
</a:t>
            </a:r>
            <a:endParaRPr lang="en-US" sz="1095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Готовил пищу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огне готовили мясо, рыбу и коренья. После приготовления еда становилась вкуснее и безопаснее, а есть её было легче даже самым маленьким.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 всех вместе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был местом, где собиралась вся семья. Люди разговаривали, отдыхали и чувствовали себя одной командой. Недаром его называют сердцем первых поселений.
</a:t>
            </a:r>
            <a:endParaRPr lang="en-US" sz="10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 труда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камня и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делали орудия из камня, дерева и кости. Они были простыми, но очень полезными: помогали резать, рубить, скоблить и выполнять тяжёлую работу.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 скребки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Ножами резали мясо и растения, а скребками очищали шкуры. Такие маленькие помощники сильно облегчали жизнь и делали повседневные дела быстрее.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Топоры и копья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Топоры помогали рубить ветки и строить жилища, а наконечники копий использовали на охоте. С хорошим орудием человеку было легче добывать всё необходимое.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орудия — проще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орудия становились удобнее и прочнее, люди успевали сделать больше дел. Это очень помогало поселению: работать было легче, а сил оставалось больше.
</a:t>
            </a:r>
            <a:endParaRPr lang="en-US" sz="13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жили вместе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большая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поселении обычно жили несколько родственных семей. Они были рядом не случайно: вместе легче было справляться с делами и чувствовать себя в безопасности.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делили еду, вместе охотились и вместе защищались от опасности. Когда работа общая, и сил становится больше, и страшные случаи переносятся легче.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у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показывали младшим, как добывать пищу, что собирать и как вести себя в группе. Так дети учились не только делу, но и дружбе.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было трудно, ему помогали. В таком поселении люди учились быть одной командой. А команда, как известно, справляется лучше, чем один человек.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взрослые и дети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3100" y="1109788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делали самые трудные дела: охотились, собирали растения и добывали полезные материалы. Это требовало силы, внимания и умения быстро принимать решения.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9143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взрослых готовила пищу, шила одежду и следила за огнём. Без этого в поселении было бы холодно, голодно и совсем неуютно.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5982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силам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сидели без дела: они приносили воду, собирали хворост и помогали рядом со взрослыми. Даже маленькая помощь была очень важной для всей семьи.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023100" y="3108513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дети помогали, они учились полезным делам. Взрослые показывали, как работать осторожно и дружно. Так опыт переходил от старших к младшим.
</a:t>
            </a:r>
            <a:endParaRPr lang="en-US" sz="1388" dirty="0"/>
          </a:p>
        </p:txBody>
      </p:sp>
      <p:sp>
        <p:nvSpPr>
          <p:cNvPr id="14" name="Text 6"/>
          <p:cNvSpPr txBox="1"/>
          <p:nvPr/>
        </p:nvSpPr>
        <p:spPr>
          <a:xfrm>
            <a:off x="3591425" y="3109657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всей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делал своё дело, жить становилось легче. Такое распределение обязанностей помогало поселению выживать и не тратить силы зря.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соседка древнего поселения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и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реки люди могли быстро набрать воду для питья и приготовления еды. Это было особенно удобно в жару и после долгого пути. Поэтому место у воды казалось настоящей находкой для всей группы.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прямо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ловили рыбу, а на влажных берегах собирали съедобные растения. Рядом было легче найти глину, камень и дерево для работы. Такое место кормило людей и помогало им обустраивать жизнь.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для жилья и посевов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часто имели мягкую и плодородную землю. На ней было проще ставить жилища и позже выращивать растения. Если рядом росли деревья и кусты, люди получали ещё и защиту от ветра.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сбора зёрен к земледелию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дикие зёрна
</a:t>
            </a:r>
            <a:pPr algn="ctr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что возле стоянок растут полезные травы. Они собирали зёрна в природе и запоминали места, где их было больше всего.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посевы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стали специально бросать зёрна рядом с поселением. Так было удобнее следить за растениями и не уходить далеко за пищей.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 новый образ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люди могли оставаться на одном месте дольше. Так земледелие помогло поселениям стать постоянными и более надёжными.
</a:t>
            </a:r>
            <a:endParaRPr lang="en-US" sz="11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помогают пережить трудные дни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 и корзины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прятали лишнюю пищу в ямы, корзины и глиняные сосуды. Так зёрна и сушёные продукты оставались под защитой от дождя, зверей и сырости.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запасах хранили зёрна, сушёное мясо и рыбу. Когда охота или сбор давали меньше добычи, эти припасы помогали семье не остаться голодной.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были запасы в холодное время года. Тогда растения росли медленнее, а добывать пищу было труднее, поэтому сохранённая еда очень выручала.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становится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еда есть заранее, люди меньше тревожатся о завтрашнем дне. Поселение может жить дольше, принимать новые семьи и постепенно становиться больше.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прошлого, которые находят археологи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костям археологи узнают, каких зверей и птиц добывали люди. Это помогает понять, чем они питались и как приспосабливались к своему окружению.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скребки, наконечники и топоры рассказывают о работе древних людей. По их форме видно, как люди резали, рубили и строили свои жилища.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костров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огня показывают, где люди грелись, готовили пищу и собирались вместе. Иногда по ним можно понять, как долго на стоянке жили люди.
</a:t>
            </a:r>
            <a:endParaRPr lang="en-US" sz="1065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столбов и ямы от опор напоминают о старых жилищах. Такие находки помогают представить, как выглядело поселение много тысяч лет назад.
</a:t>
            </a:r>
            <a:endParaRPr lang="en-US" sz="1065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 и тропинки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 для хранения еды и протоптанные дорожки показывают, как люди двигались и где держали припасы. Эти следы помогают восстановить повседневную жизнь.
</a:t>
            </a:r>
            <a:endParaRPr lang="en-US" sz="1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шаг за шагом изучают древнюю стоянку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читают прошлое по слоям земли, костям, камням и черепкам, чтобы восстановить жизнь древних людей.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поселения росли и крепли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Еды хватает всем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добычи и урожая становилось больше, в одном месте могли жить новые семьи. Людям уже не нужно было так часто уходить в поисках пищи.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начинали делиться вещами, инструментами и умениями. Один умел лучше охотиться, другой — строить, а третий — хранить запасы.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большие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работы, которые одному не под силу: строить жилища, укреплять поселение и собирать запасы. Для этого люди действовали вместе, как одна команда.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стоянки к деревне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семей становилось больше, поселение разрасталось. Со временем некоторые такие места превращались в деревни, а потом и в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первых жителей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ночи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 люди сильнее нуждались в огне, тёплой одежде и укрытии. Если жилище было слабым, ночевать приходилось совсем неуютно, почти как в мокрых ботинках.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долго не было дождя, реки и ручьи мелели. Тогда людям приходилось искать воду дальше от дома и беречь каждый сосуд с ней.
</a:t>
            </a:r>
            <a:endParaRPr lang="en-US" sz="1321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или после сильных дождей вода могла разливаться и портить жилища. Поэтому поселения старались строить там, где было безопаснее и выше.
</a:t>
            </a:r>
            <a:endParaRPr lang="en-US" sz="1220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опасные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тесном поселении болезни распространялись быстрее, а хищники могли подкрасться к людям или скоту. Совместная жизнь помогала лучше защищаться от таких бед.
</a:t>
            </a:r>
            <a:endParaRPr lang="en-US" sz="1153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охота была неудачной или урожай подводил, запасов могло не хватить. Тогда особенно важно было делиться и не оставаться одному.
</a:t>
            </a:r>
            <a:endParaRPr lang="en-US" sz="13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жизнь людей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дома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строить более надёжные жилища и оставаться в них дольше. Теперь у семьи появлялось своё место, где можно было жить спокойно.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будущее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 начали хранить заранее, чтобы переживать холод и неудачные дни. Запасы сделали жизнь увереннее и безопаснее.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учились выращивать растения, ухаживать за посевами и заботиться о хранении урожая. Появлялось больше дел, связанных с жизнью на одном месте.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5768404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деревням и городам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628755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и запасов становилось больше, поселения росли. Так маленькие стоянки постепенно превратились в деревни и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отличить постоянное поселение от временной стоянки.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жилище, костёр и запасы оставляют заметные следы. По ним археологи понимают, что люди жили здесь долго и возвращались снова.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археологических раскопок древних стоянок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началась большая история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показали, что люди умеют жить вместе, заботиться о доме и думать о будущем. Из маленьких стоянок выросли деревни и города, а вместе с ними — вся история земной жизни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2026-05-26T06:27:30Z</dcterms:created>
  <dcterms:modified xsi:type="dcterms:W3CDTF">2026-05-26T06:27:30Z</dcterms:modified>
</cp:coreProperties>
</file>