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введение: фундаментальные вопросы происхождения протобиополимеров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Протобиополимеры — ключ к пониманию химической эволюции и возникновения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протобиополимеров важно для науки и биологии
</a:t>
            </a:r>
            <a:endParaRPr lang="en-US" sz="2007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протобиополимеров раскрывает ранние этапы абиогенеза — формирования жизни на Земле через химические процессы. Это объединяет биологию, химию и геологию для понимания первобытной эволюции.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Протобиополимеры — это примитивные органические полимеры, состоящие из повторяющихся протомономеров, которые могли формироваться из простых органических веществ на первичной Земле.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современных биополимеров они имеют более короткие цепочки, гетерогенный состав и менее упорядоченную структуру, что проявляется в их функциональной неоптимальности.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молекулы выступают как предшественники для самовоспроизводящих систем, закладывая фундаментальные свойства жизни, такие как хранение информации и катализ.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 признаки протобиополимеров: основные отличия
</a:t>
            </a:r>
            <a:endParaRPr lang="en-US" sz="2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Прото-РНК представляют собой короткие олигонуклеотиды с фосфодиэфирными связями, способные к ограниченному каталитическому действию и информационному хранению.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 структура протобиополимеров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Прото-полисахариды состоят из олигосахаридов с гликозидными связями, важны для структурной поддержки и возможного накопления энергии.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Прото-пептиды — короткие цепочки аминокислот, связанных пептидными связями, обладающие потенциалом для формирования простейших ферментативных функций.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химической устойчивости, структурной организации и реакционной способности определяют последующую специализацию и функционал биополимеров.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гипотезы абиогенного синтеза протобиополимеров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 — модель Опарина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Опарин предложил концепцию «первичного бульона» — богатой органикой первозданной атмосферы, где энергии молний и вулканов способствовали образованию органических соединений.
</a:t>
            </a:r>
            <a:endParaRPr lang="en-US" sz="938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 — развитие гипотезы Холдейна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Холдейн развил идею, указав на химическую эволюцию в редуцированной атмосфере, где образовывались предшественники жизни без участия организмов.
</a:t>
            </a:r>
            <a:endParaRPr lang="en-US" sz="935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 — экспериментальная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Миллера-Юри подтвердил возможность синтеза аминокислот при моделировании ранней атмосферы, укрепив гипотезы абиогенного происхождения молекул.
</a:t>
            </a:r>
            <a:endParaRPr lang="en-US" sz="935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 — появление новых концепций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расширили представления о роли минералов, гидротермальных источников и альтернативных путей химической эволюции протобиополимеров.
</a:t>
            </a:r>
            <a:endParaRPr lang="en-US" sz="9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905053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6244" y="190505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15394" y="1905053"/>
            <a:ext cx="230213" cy="263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Хемоэволюция: ключевые механизмы и подтверждения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Полиоконденсация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химических реакций способствуют соединению мономеров в полимерные цепи, позволяя усложнять органические структуры со временем.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 синтезу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Получены дипептиды и трипептиды из простых аминокислот, а также короткие цепи рибонуклеотидов, демонстрируя возможности ранних полимеров.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Автокаталитические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молекулы ускоряют собственный синтез, что способствует быстрому увеличению концентрации и сложности систем.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обладает способностью к саморепликации и каталитической активности в виде рибозимов, что делает её важной в ранних биологических процессах.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«РНК-мир»: роль и ограничения проторибонуклеотидов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структуры РНК позволяет варьировать функции, от кодирования информации до участия в метаболизме и регуляции.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РНК нестабильна: легко гидролизуется при изменении pH и высоких температурах, что ограничивает её долговременную сохранность.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длинных цепей требует специфических условий, и без них синтез серьёзно затруднён, что ставит ограничения на теорию.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первичного белкового мира предполагает, что первые белки появились раньше РНК и играли ключевую роль в химической эволюции.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Альтернативные теории возникновения протобиополимеров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коэволюции полимеров утверждает одновременное развитие РНК и белков, поддерживая взаимное совершенствование и функциональную интеграцию.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полиэфирных цепей рассматривает альтернативные полимеры, показывая экспериментальные свидетельства образования пептидов с каталитической помощью минералов.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свидетельства древности биополимеров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возрастом более 3,5 миллиардов лет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ископаемые образования свидетельствуют о деятельности простейших организмов, что подтверждает существование биополимеров в ранней биосфере Земли.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Изотопный анализ архейских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стабильного изотопного анализа выявляют молекулярные следы биомолекул, позволяя датировать органические соединения в древних горных породах.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биомолекул в Австралии и Южной Африке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Обнаруженные микроскопические материалы подтверждают наличие ранних форм органики, свидетельствуя о ранней химической и биологической активности.
</a:t>
            </a:r>
            <a:endParaRPr lang="en-US" sz="10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Миллера-Юри: подтверждение абиогенного синтеза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атмосферы ранней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смеси метана, аммиака, водорода и водяного пара, эксперимент имитировал условия, способствовавшие образованию органических молекул на планете.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аминокислот и органических соединений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продемонстрировал синтез глицина, аланина и других аминокислот, поддерживая гипотезу о естественном происхождении строительных блоков жизни.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протобиополимеров в гидротермальных условиях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условия гидротермальных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системы создают высокие температуры и давление, необходимые для формирования органических соединений. Минералы, такие как пириты, действуют как катализаторы, ускоряя реакции и способствуя образованию протобиополимеров.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 синтезу биополимеров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подтвердили, что в таких условиях формируются короткие пептидные цепи, нуклеотидные фрагменты и сахара. Эти открытия подчеркнули важность гидротермальных сред для химической эволюции жизни.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минералов и глинистых катализаторов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Глинистые минералы как площадки 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Монтмориллонит и другие глины адсорбируют молекулы мономеров, увеличивая локальную концентрацию. Такая адсорбция облегчает образование полимерных цепей и предотвращает распад соединений.
</a:t>
            </a:r>
            <a:endParaRPr lang="en-US" sz="1116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подтверждения каталитической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Опытным путём установлено, что минералы ускоряют полимеризацию РНК и пептидов. Это свидетельствует об их критической роли в преодолении энергетических барьеров раннего синтеза биополимеров.
</a:t>
            </a:r>
            <a:endParaRPr lang="en-US" sz="1087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относительно устойчива в щелочной среде, однако быстро распадается при высокой кислотности и повышенной температуре, что ограничивало её длительное существование.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протобиополимеров в окружающей среде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Прото-белки и пептиды менее стабильны и легко подвергаются гидролизу без защиты мембранных структур, снижая их долгосрочную жизнеспособность в агрессивных условиях.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Протокарбогидраты, полисахариды, подвержены действию ультрафиолета, давления и гидролиза, что сужает их роль в формировании первых устойчивых биополимерных 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процессы и гипотеза панспермии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комет, метеоритов и межзвёздной пыли обнаружены простые органические соединения: аминокислоты, сахара и основания нуклеиновых кислот, подтверждённые спектральными исследованиями.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панспермии предполагает, что такие вещества могли быть доставлены на Землю с космическими объектами, стимулируя начало химической эволюции и образуя основу для протобиополимеров.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Многократные циклы увлажнения и высыхания в прибрежных зонах создают условия для концентрирования мономеров и их постепенного объединения в полимерные цепи.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осушения и формирование первых полимеров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температуры и фазы воды усиливают поликонденсационные реакции, способствуя химической эволюции и увеличению сложности молекул в природных условиях.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циклы способствуют увеличению длины олигопептидов и олигонуклеотидов, что подтверждается экспериментами с аминокислотами и нуклеотидами в лабораторных моделях.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циклических процессов способствует преодолению термодинамических ограничений, создавая благоприятную среду для увеличения функций протобиополимеров.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коацерватов и протоклеток: механизмы появления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Самоорганизация полимеров в коацерваты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Протобиополимеры способны образовывать коацерватные капли, агрегаты, отделяющие себя от окружающей среды. Эти структуры концентрируют молекулы, создавая среду для химических реакций и обмена веществ.
</a:t>
            </a:r>
            <a:endParaRPr lang="en-US" sz="1145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коацерватов и протоклеток для предбиологических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Протоклетки, развивающиеся из коацерватов, способны поддерживать биохимическую активность, служат прообразом живых клеток и важны для понимания перехода от химии к биологии.
</a:t>
            </a:r>
            <a:endParaRPr lang="en-US" sz="11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цепи РНК выступают в роли рибозимов, способствуя ускорению химических реакций и облегчая процессы копирования и репликации.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Прото-пептиды проявляют каталитическую активность, поддерживая образование пептидных связей и ускоряя синтез более длинных цепей белков.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действие этих простых ферментативных функций обеспечивало повышение эффективности химических процессов на ранних этапах эволюции жизни.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Каталитические свойства первых протобиополимеров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точного воспроизведения природных условий Ранней Земли в лабораторных экспериментах затрудняют полное понимание механизма синтеза протобиополимеров.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9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проблемы и открытые вопросы происхождения протобиополимеров
</a:t>
            </a:r>
            <a:endParaRPr lang="en-US" sz="1919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синтезированные полимеры обладают низкой стабильностью, что показывает ограниченность текущих моделей в отражении натуралистических процессов.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количество данных по коацерватам и протоклеткам затрудняет оценку их роли в предбиологической эволюции и требует дополнительных исследований.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выявить общие механизмы синтеза на других планетах и уточнить границы, в пределах которых возможен переход от химии к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лабораторных методов синтеза позволит более точно воссоздавать условия выхода жизни из неорганики и анализировать механизмы полимеризации.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исследований: новые подходы и прикладное значение изучения протобиополимеров
</a:t>
            </a:r>
            <a:endParaRPr lang="en-US" sz="1697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влияния различных минеральных и гидротермальных сред расширит понимание ролей конкретных катализаторов и условий на ранних стадиях химической эволюции.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биомолекул на внеземных объектах и междисциплинарные исследования в астрохимии, биогеохимии и молекулярной биологии обеспечивают применение знаний к поиску жизни за пределами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интеграция теорий о происхождении протобиополимеров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теоретические подходы подчёркивают сложность химической эволюции и разнообразие путей формирования жизни. Объединение данных биохимии, геологии и астрофизики способствует развитию знаний и стимулирует дальнейшие исследования методов и условий синтеза биополимеров.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2026-05-10T03:31:26Z</dcterms:created>
  <dcterms:modified xsi:type="dcterms:W3CDTF">2026-05-10T03:31:26Z</dcterms:modified>
</cp:coreProperties>
</file>