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суффикс: как они помогают строить слова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приставки и суффиксы меняют смысл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приставки и суффиксы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 слова помогают понимать смысл, находить родственные слова и правильно делать разбор по составу. Без них трудно объяснить, как из одного корня возникают разные слова в речи и учебных заданиях.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14725" y="191197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присоединяется к нему, чтобы образовать новое слово. Она не меняет форму слова, а добавляет новый смысловой оттенок.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17175" y="2987150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выражает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приставок можно показать направление, приближение, удаление, начало действия или его завершённость. Так слово становится точнее и выразительнее.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73150" y="4068925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ехать — уехать, писать — переписать, лететь — прилететь приставка помогает увидеть, как меняется действие и его результат.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суффикс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после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 помогает образовывать новые слова. Он часто делает слово более конкретным, добавляя новый смысл или оттенок значения.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образует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называть предметы, людей, профессии и признаки. Благодаря им появляются слова домик, учитель, лесной, берёзовый.
</a:t>
            </a:r>
            <a:endParaRPr lang="en-US" sz="1262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суффикс может сделать слово уменьшительным, показать принадлежность или указать на признак предмета. Поэтому суффиксы особенно важны для точного выражения мысли.
</a:t>
            </a:r>
            <a:endParaRPr lang="en-US" sz="12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значимые части слова по месту и роли в образовании новых слов.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суффикс: главное отличие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 выполняют похожую роль, но стоят в разных местах слова и по-разному влияют на его значение.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программы по русскому языку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в словах движения и действия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глаголах движения приставка часто показывает направление: прийти, уйти, войти. По ней легко понять, куда направлено действие и каков его путь.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написать, переписать, дописать приставка помогает увидеть завершение или изменение действия. Она делает значение глагола более точным.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действие как маршрут, приставка становится его указателем. Поэтому такие слова удобно объяснять с помощью стрелок и схем движения.
</a:t>
            </a:r>
            <a:endParaRPr lang="en-US" sz="10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для названий предметов, людей и признаков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образовывать слова, которые называют предметы с новым оттенком значения. Так появляются слова вроде книжка, лесок и домик.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суффиксов можно назвать человека по занятию, привычке или роли. Примеры: школьник, грибник, читатель.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часто образуют слова, обозначающие признак или материал: лесной, берёзовый, стеклянный. Они делают описание точнее.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с разными суффиксами может образовывать несколько слов. Благодаря этому речь становится богаче и выразительнее.
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не только уточняет движение, но и помогает передать начало, повтор или итог действия.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приставки меняют глаголы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заметны глаголы с приставкой, показывающей завершённость или результат действия.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приставку и суффикс в слове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по составу на примере родственных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приставок особенно часто встречаются в школьных словах и помогают передавать разные оттенки действия.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русского языка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легко заметить в словах движения, действия и образования новых слов, поэтому они часто встречаются в упражнениях.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 русского языка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 ласковость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—ик-, -ок-, -еньк- часто делают слово более ласковым или маленьким по смыслу. Поэтому в словах котик, лесок, маленький появляется оттенок уменьшительности и дружелюбия.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—тель-, -ник-, -ист- помогают называть людей по их занятию, роли или увлечению. Так образуются слова учитель, дворник, артист, где суффикс сообщает, кто это такой.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—ов-, -ев-, -к- часто помогают образовывать прилагательные и слова с признаком предмета. В примерах дубовый, сиреневый, книжка видно, как значение становится точнее и выразительнее.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показывают, что предмет связан с чем-то или кому-то принадлежит. В речи такие формы встречаются часто: они помогают создать короткое, точное и понятное слово без лишних пояснений.
</a:t>
            </a:r>
            <a:endParaRPr lang="en-US" sz="10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241666"/>
            <a:ext cx="4039800" cy="20733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присоединения приставок и суффиксов помогают создавать новые слова и менять их значение. Важно увидеть, какая часть слова участвует в образовании.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образования слов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дать несколько слов, если менять приставку, суффикс или окончание. Это расширяет словарь и помогает точнее выражать мысль.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«Приставка и суффикс»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приставка и суффикс меняют смысл слова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корня — к новому 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основы писать легко образуются разные слова: переписать, записать, подписать. Каждое из них сохраняет общий смысл, но уточняет, какое именно действие выполняется. Так одна основа начинает работать в нескольких направлениях.
</a:t>
            </a:r>
            <a:endParaRPr lang="en-US" sz="1185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предметом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или суффикс превращают действие в название предмета или результата. Из той же основы появляются записка и подписка, и читатель сразу видит не процесс, а уже готовый предмет или итог действия.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словарного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слова как дерево, корень будет стволом, а приставки и суффиксы — ветвями. От одной основы расходятся слова с разным смыслом, поэтому язык становится богаче и точнее без потери общего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756" y="2249525"/>
            <a:ext cx="242287" cy="27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25603"/>
            <a:ext cx="264300" cy="264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595378"/>
            <a:ext cx="264300" cy="26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приставка и суффикс отличаются от окончания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перед 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помогает образовать новое слово. Она не изменяется при изменении формы слова и обычно добавляет значение направления, начала или повторности действия.
</a:t>
            </a:r>
            <a:endParaRPr lang="en-US" sz="846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после корня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корня, но до окончания. Он тоже участвует в образовании новых слов: может назвать предмет, человека, признак или придать слову уменьшительный оттенок.
</a:t>
            </a:r>
            <a:endParaRPr lang="en-US" sz="846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служит для изменения формы слова: дом, дома, дому. Именно оно показывает число, падеж или лицо, а приставка и суффикс в таких изменениях обычно остаются прежними.
</a:t>
            </a:r>
            <a:endParaRPr lang="en-US" sz="8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один и тот же способ образования слов может выполнять разные смысловые задачи. В речи это особенно заметно на знакомых примерах.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создают суффиксы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быстрее узнают уменьшительные формы, но остальные значения не менее важны: они помогают точно назвать человека, признак, материал или принадлежность.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материала: домик, учитель, лесной, глиняный, мамин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слова по составу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приставку с корнем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буквы в начале слова ошибочно считают частью корня. Проверка однокоренными словами помогает увидеть, где действительно начинается общая часть и где стоит приставка.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находят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легче заметить, если изменить слово: дом, дома, дому. Если форма меняется, значит, часть на конце слова отвечает за грамматическое значение.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лишний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придумывают там, где его нет. Чтобы не ошибиться, нужно сравнить несколько родственных слов и проверить, меняется ли смысл после выделения части.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формы и родственные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и однокоренные слова — не одно и то же. Сравнение слов по значению и составу помогает не перепутать, что меняется, а что остаётся общим.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слова по составу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анализе слова и помогает проверить разбор на примерах из учебной темы.
</a:t>
            </a:r>
            <a:endParaRPr lang="en-US" sz="8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разбор слов-примеров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Подберёзовик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подберёзовик удобно для тренировки: в нём легко увидеть приставку под-, корень берёз-, суффикс -овик- и общее значение названия предмета, связанного с берёзой.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9500" y="1742113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перелёт приставка пере- помогает понять движение через что-то или повтор действия, а корень лет- связан с полётом. Такое слово показывает, как приставка уточняет смысл.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9725" y="2974238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школьник образовано от основы школа с помощью суффикса -ник-. Он называет человека по связи с местом или занятием, поэтому значение становится конкретным и понятным.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58500" y="30184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записка видна приставка за- и суффикс -к-. Они помогают образовать новое слово от основы писать, но уже с другим значением — предмета, связанного с записью.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50800" y="416830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снежок удобно для наблюдения за уменьшительным оттенком. Суффикс —ок- делает слово мягче по звучанию и показывает небольшой размер или ласковое отношение к предмету.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в словах выделяются приставка, корень и суффикс. Важно сравнить слова с родственными формами и увидеть общий смысл.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знаний: части слова в примерах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одним корнем разные приставки и суффиксы создают новые значения. Это помогает точнее понимать смысл и уверенно выполнять разбор по составу.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 «Приставка и суффикс»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 не просто стоят рядом с корнем — они помогают слову стать точнее, богаче и выразительнее. Умение находить эти части делает разбор понятным, а чтение и письмо — внимательнее.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суффикс: два ключа к значению слова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2026-05-28T07:02:34Z</dcterms:created>
  <dcterms:modified xsi:type="dcterms:W3CDTF">2026-05-28T07:02:34Z</dcterms:modified>
</cp:coreProperties>
</file>