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величие соседствует с тревогой и одиночеством.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литературный образ
</a:t>
            </a:r>
            <a:endParaRPr lang="en-US" sz="409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Петром I, Петербург быстро стал столицей, где архитектура, власть и повседневная жизнь соединились в особый литературный образ.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город, созданный волей государства
</a:t>
            </a:r>
            <a:endParaRPr lang="en-US" sz="2525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возник не как естественный центр, а как результат целенаправленного освоения болотистой местности и подчинения стихии человеческой воле.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рождает ощущение непрочности: город выглядит прекрасным, но словно построенным вопреки природе и потому всегда уязвимым.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гранит, каналы, набережные и строгая геометрия улиц становятся знаками порядка, который скрывает напряжение и внутреннюю хрупкость.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«искусственный» город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проспект: блеск столицы и городская маска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фасад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показывает Петербург в движении: витрины, экипажи, толпы, огни и показная респектабельность создают ощущение постоянного праздника. Однако эта яркость не отменяет внутренней пустоты, а лишь маскирует ее.
</a:t>
            </a:r>
            <a:endParaRPr lang="en-US" sz="1033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легко потеряться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главной улице столицы человек чувствует себя одновременно частью большого потока и одинокой фигурой среди чужих взглядов. За внешней упорядоченностью скрывается социальное неравенство и скрытая отчужденность.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Невский проспект учит не доверять поверхности: блеск здесь не совпадает с подлинной жизнью человека. Именно поэтому он становится образом города, где видимость обманчива, а истинное состояние души почти незаметно.
</a:t>
            </a:r>
            <a:endParaRPr lang="en-US" sz="10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Петербург превращается в художественный символ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петербургского мифа в русской литературе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Петербург усложняется: от официальной столицы к пространству личной драмы и исторической тревоги.
</a:t>
            </a:r>
            <a:endParaRPr lang="en-US" sz="127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рубежу веков, тем сильнее в образе Петербурга звучат социальная и психологическая напряженность.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XVIII — начала XX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образа Петербурга в русской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текстах Пушкина город связан с историческим масштабом, государственной волей и красотой архитектурного замысла, который поражает своей торжественностью.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«Медном всаднике» Петербург предстает силой, способной подавлять частную судьбу: человек оказывается меньше истории, стихий и городского величия.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наводнения делает конфликт особенно острым: вода разрушает привычный порядок и показывает, насколько уязвима человеческая жизнь перед стихией.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столица не только восхищает, но и пугает: в ней соединяются созидание, власть и трагическое ощущение беззащитности личности.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А. С. Пушкина: величие и трагедия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Петербург распадается на отдельные фрагменты: кабинеты, лестницы, комнаты и улицы, где человек чувствует себя мелким и беспомощным.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Н. В. Гоголя: абсурд и унижение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здесь легко переходит в страшное: городская жизнь подчинена чиновничьей механике, а человеческое достоинство может быть разрушено в один момент.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повестях особенно заметны социальная неравномерность, нравственное искажение и ощущение, что город сам втягивает героя в абсурд.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помогает увидеть, как один город получает разные художественные смыслы.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различии авторских стилей повторяются одни и те же мотивы: холод, теснота, туман, вода, камень и одиночество.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— начала XX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ключевых писателей XIX века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давит на человека физически и морально: подвал, чердак, лестница и тесная комната становятся не просто деталями быта, а знаками внутренней несвободы.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усиливает бедность, вину и отчуждение, заставляя героев проходить нравственное испытание. Поэтому петербургское пространство у Достоевского превращается в проверку совести и характера.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Ф. М. Достоевского: психологическая ловушка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«маленького человека» в петербургской прозе
</a:t>
            </a:r>
            <a:endParaRPr lang="en-US" sz="2311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чин и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чиновник, бедный студент или бедный писец в Петербурге почти всегда живут в условиях подчинения. Их положение определяется не характером, а рангом, зарплатой и страхом перед начальством.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 нужда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Дороговизна жилья и постоянная нехватка денег делают частную жизнь неустойчивой. Герой часто селится в крошечной комнате, где бедность становится не только бытом, но и источником духовного давления.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 унижение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среда легко лишает человека достоинства: его не замечают, обрывают, отталкивают или высмеивают. Так литература показывает, как социальная система ломает слабого и одинокого.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 позволяет писателям говорить о неравенстве без прямой публицистики. Через частную судьбу раскрывается общая проблема: в большом городе ценность личности оказывается под угрозой.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мотивы, которые делают город холодным и тревожным пространством, а не просто фоном действия.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сильным становится мотив давления среды: Петербург показан как город, который формирует и испытывает человека.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С. Пушкина, Н. В. Гоголя, Ф. М. Достоевского и А. А. Блока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петербургского текста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детали почти никогда не являются нейтральными. Они помогают раскрыть характер героя, его одиночество, растерянность или подавленность, превращая пространство в часть психологического портрета.
</a:t>
            </a:r>
            <a:endParaRPr lang="en-US" sz="1191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сырые улицы усиливают впечатление холода и скрытой опасности. Город кажется влажным, скользким, лишенным устойчивой опоры, а потому особенно уязвимым для тревоги и внутреннего надлома.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набережные в петербургских текстах часто разделяют пространство на свои и чужие зоны. Они подчеркивают переходность, неустойчивость и ощущение, что герой находится между разными жизненными состояниями.
</a:t>
            </a:r>
            <a:endParaRPr lang="en-US" sz="115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Дворы-колодцы, тесные комнаты и темные лестницы создают эффект замкнутого мира. Читатель ощущает не только физическую тесноту, но и сужение возможностей для выбора, свободы и личного спасения.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детали Петербурга в литературе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механизм трагического конфликта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развития конфликта в петербургской литературе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Парадные площади, памятники и официальные здания создают образ государства, которое кажется величественным и непоколебимым. В литературе эта монументальность часто воспринимается как холодная дистанция между властью и человеком.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Бюрократический порядок в петербургских произведениях показан через кабинеты, службы, чины и правила подчинения. Он определяет судьбу героя не меньше, чем его личные качества, а иногда полностью их подавляет.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сила города нередко лишена человеческого лица. Поэтому Петербург становится символом системы, которая умеет строить, управлять и украшать пространство, но не всегда способна услышать частную боль.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тема власти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и образ наводнения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поднимается выше города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в литературе редко выглядит просто рекой: она становится силой, которая может нарушить привычный порядок в любой момент. Наводнение показывает, как быстро исчезает уверенность в прочности каменного города, если стихия начинает действовать свободно.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Гранитная столица перед стихией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строился как торжественный и строгий город, но именно поэтому вода в художественных текстах звучит особенно страшно. На фоне набережных, мостов и гранита наводнение воспринимается как мгновение, когда человеческий замысел сталкивается с непредсказуемой природой.
</a:t>
            </a:r>
            <a:endParaRPr lang="en-US" sz="11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исторический город превращается в художественный символ.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признаки города в литературе получают дополнительный смысл: они выражают не только быт, но и конфликт личности с системой и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особенности Петербурга и их отражение в русской литературе XIX — начала XX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черты Петербурга и их литературные смыслы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835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петербургский текст важен для современного читателя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неравенстве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проза помогает увидеть, как социальная иерархия влияет на поведение, выбор и самооценку человека. Это делает классические тексты особенно понятными для современного школьника.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хранит следы истории, архитектуры и духовной жизни России. Через Петербург легче понять, как художественный образ превращается в часть национальной культурной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городской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показывает, что пространство способно воздействовать на настроение и поступки человека. Эта мысль актуальна и сегодня, когда городская среда влияет на ритм жизни и внутреннее состояние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светлые тона здесь не исчезают полностью: они существуют рядом с ощущением хрупкости и напряжения.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чаще вызывает тревожные чувства, чем спокойные; его красота не снимает внутреннего конфликта, а лишь делает его заметнее.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анализ петербургского текста по произведениям Пушкина, Гоголя, Достоевского и Блока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доминанта образа Петербурга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 — это не только столица, но и символ столкновения величия с человеческой уязвимостью. Его образ помогает понять цену истории, власти и личного выбора.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истории, власти и человеческой драмы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2026-05-23T16:16:19Z</dcterms:created>
  <dcterms:modified xsi:type="dcterms:W3CDTF">2026-05-23T16:16:19Z</dcterms:modified>
</cp:coreProperties>
</file>