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image" Target="../media/image-1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чему он учит и зачем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общения, чтения, письма и уверенного старта в подростковой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 7 классе становится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школе английский уже нужен не только для оценок: он помогает понимать тексты, общаться, смотреть материалы без перевода и увереннее работать с информацией.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28562"/>
            <a:ext cx="218400" cy="17472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616172"/>
            <a:ext cx="435600" cy="34848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урок английского языка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школьники задают вопросы, отвечают полными фразами и участвуют в коротких диалогах, постепенно делая речь более связной и уверенной.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привыкают понимать короткие реплики, объявления и диалоги на слух, выделяя главное без опоры на перевод каждого слова.
</a:t>
            </a:r>
            <a:endParaRPr lang="en-US" sz="1484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 учит находить факты, понимать общий смысл, узнавать знакомые слова в новом контексте и догадываться о значении по смыслу.
</a:t>
            </a:r>
            <a:endParaRPr lang="en-US" sz="1433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4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пишут короткие сообщения, простые письма и ответы на вопросы, соблюдая порядок слов, орфографию и базовые правила оформления текста.
</a:t>
            </a:r>
            <a:endParaRPr lang="en-US" sz="134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развиваются произношение, интонация, умение пользоваться словарём и выбирать нужное слово по теме, не теряя смысл высказывания.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темы 7 класса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этой теме помогает говорить о предметах, расписании, уроках, домашних заданиях и школьных правилах, а также задавать вопросы одноклассникам.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включает комнаты, мебель, повседневные действия и обязанности дома, поэтому ученики могут описывать привычные ситуации более точно и спокойно.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описывать людей, характер, отношения и совместные дела, используя простые прилагательные, глаголы и устойчивые выражения.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58475" y="190180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про хобби, спорт, игры и интернет особенно близка семиклассникам и помогает строить короткие разговоры на интересные им темы.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58475" y="32197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дают слова для разговоров о поездках, транспорте, кафе и предпочтениях в еде, что делает английский полезным в реальных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нужна для общения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 помогают рассказывать о привычках, расписании и действиях в момент речи, поэтому ученик учится различать постоянное и временное.
</a:t>
            </a:r>
            <a:endParaRPr lang="en-US" sz="1083" dirty="0"/>
          </a:p>
        </p:txBody>
      </p:sp>
      <p:sp>
        <p:nvSpPr>
          <p:cNvPr id="14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 для рассказов о событиях вчера, на выходных или в прошлом году, а значит помогает строить небольшие связные истории.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отрабатывают порядок слов в вопросах и отрицательных предложениях, чтобы говорить точно и понимать структуру английской фразы.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can, must и have to позволяют выражать умение, обязанность и необходимость, что часто встречается в учебных и бытовых диалогах.
</a:t>
            </a:r>
            <a:endParaRPr lang="en-US" sz="1102" dirty="0"/>
          </a:p>
        </p:txBody>
      </p:sp>
      <p:sp>
        <p:nvSpPr>
          <p:cNvPr id="17" name="Text 6"/>
          <p:cNvSpPr txBox="1"/>
          <p:nvPr/>
        </p:nvSpPr>
        <p:spPr>
          <a:xfrm>
            <a:off x="4056550" y="3225614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прилагательных, местоимения и предлоги времени и места делают речь точнее, помогая описывать людей, предметы и события.
</a:t>
            </a:r>
            <a:endParaRPr lang="en-US" sz="11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урок строится вокруг практики языка, а не только вокруг правил и их заучивания.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 общение и работу с текстом: именно они быстрее всего развивают понимание и речь.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заданий занимают больше всего времени на уроках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2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времени одного учебного раздела, согласно заданному сценарию.
</a:t>
            </a:r>
            <a:endParaRPr lang="en-US" sz="8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языке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смотрят на заголовок, иллюстрацию и первые строки, чтобы предположить тему и настроиться на чтение.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 текстом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находят знакомые слова и выражения, которые помогают уловить общий смысл даже при наличии незнакомой лексики.
</a:t>
            </a:r>
            <a:endParaRPr lang="en-US" sz="1086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опорных слов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текст читают по частям, выделяя главную мысль, факты, имена, даты и место действия.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Понимание содержания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школьники отвечают на вопросы, выбирают нужную информацию или кратко пересказывают текст своими словами.
</a:t>
            </a:r>
            <a:endParaRPr lang="en-US" sz="1095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понимания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чтения для рассказов, диалогов, сообщений и небольших статей.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 работает с новым английским текстом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вид работы проверяет отдельную часть владения языком и требует своего типа задания.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дополняют друг друга: один и тот же урок тренирует понимание, речь, чтение и письмо в разных форматах.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 английского языка и примеры заданий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английскому языку для 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понимание речи на слух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учит понимать английскую речь без письменной подсказки, поэтому школьники постепенно привыкают улавливать смысл по интонации, знакомым словам и ситуации общения.
</a:t>
            </a:r>
            <a:endParaRPr lang="en-US" sz="1382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используют короткие диалоги, объявления и интервью, а также задания с выбором ответа, сопоставлением и заполнением пропусков.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темп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важны чёткое произношение, умеренная скорость и знакомая лексика, чтобы ученик мог сосредоточиться на содержании, а не на страхе не успеть.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 — научиться выделять ключевые слова, нужные факты и общую тему, даже если не каждое слово услышано или понято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Говорение: как строится устный ответ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обычно начинается с приветствия и короткого представления. Затем ученик отвечает на простые вопросы о себе, классе или увлечениях, стараясь говорить спокойно, ясно и без длинных пауз.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нужно описать картинку, человека или школьную ситуацию. Для этого помогают короткие фразы, знакомые прилагательные и связки because, and, but, too, которые делают речь более связной.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важно не только задавать вопросы, но и слушать собеседника, поддерживать разговор и уточнять детали. Вежливые формы просьбы и вопроса делают диалог естественным и понятным.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устный ответ строится на подготовке: сначала ученик подбирает нужные слова, потом проговаривает их вслух и проверяет произношение. Тогда говорить на уроке становится заметно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условный результат школьного опроса по итогам четверти и показывает, какие виды работы требуют большего внимания на уроках.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связано с грамматикой и пониманием речи на слух, значит, этим навыкам стоит уделять больше регулярной практики.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сложнее всего даётся семиклассникам на английском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школьный опрос по итогам четверти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8907" y="2972869"/>
            <a:ext cx="2760300" cy="21699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 языке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работа в 7 классе обычно короткая и практичная: это сообщение, открытка или ответ на вопросы. Ученик пишет о себе, семье, школе и событиях из повседневной жизни.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простое письмо должно иметь понятное начало, основную часть и завершение. Важны дата, обращение, краткий ответ по теме и заключительная фраза, чтобы текст выглядел аккуратно и завершённо.
</a:t>
            </a:r>
            <a:endParaRPr lang="en-US" sz="906" dirty="0"/>
          </a:p>
        </p:txBody>
      </p:sp>
      <p:sp>
        <p:nvSpPr>
          <p:cNvPr id="14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нужно следить за порядком слов, заглавными буквами и пунктуацией. Даже в небольшом тексте ошибки могут мешать пониманию, поэтому аккуратность здесь не менее важна, чем словарный запас.
</a:t>
            </a:r>
            <a:endParaRPr lang="en-US" sz="906" dirty="0"/>
          </a:p>
        </p:txBody>
      </p:sp>
      <p:sp>
        <p:nvSpPr>
          <p:cNvPr id="15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готовые выражения для начала и окончания письма. Они помогают писать быстрее, делают текст вежливым и показывают, что ученик умеет пользоваться английским в реальной ситуации.
</a:t>
            </a:r>
            <a:endParaRPr lang="en-US" sz="870" dirty="0"/>
          </a:p>
        </p:txBody>
      </p:sp>
      <p:sp>
        <p:nvSpPr>
          <p:cNvPr id="16" name="Text 6"/>
          <p:cNvSpPr txBox="1"/>
          <p:nvPr/>
        </p:nvSpPr>
        <p:spPr>
          <a:xfrm>
            <a:off x="33858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сдачей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стоит перечитать текст, проверить имена, даты, артикли и окончания слов. Такая самопроверка помогает исправить неточности и сделать письменный ответ более качественным.
</a:t>
            </a:r>
            <a:endParaRPr lang="en-US" sz="8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запоминаются слова и выражения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лучше усваивается, когда новые слова объединены в понятные группы: школа, еда, спорт, одежда или путешествия. Так легче увидеть связь между словами и быстрее вспомнить нужное выражение.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Новую лексику важно не только узнавать, но и использовать в собственных предложениях. Когда ученик составляет мини-диалоги или рассказывает о себе, слова запоминаются прочнее и дольше остаются в памяти.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повторять слова быстро и регулярно, особенно если на одной стороне есть слово, а на другой — перевод или картинка. Такой способ удобен для коротких ежедневных тренировок.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полезно обращать внимание на похожие слова и их произношение. Это помогает не путать значения, правильно читать текст и увереннее понимать знакомые слова в речи и на письме.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 уроках английского языка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трудности семиклассников и помогает увидеть, какие правила требуют повторения и практики.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различиями между русским и английским языком, поэтому особенно полезны регулярные упражнения и проверка по образцу.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наблюдения в 7 классе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подготовить ответ по теме «В магазине», «В школе», «В поездке» или «О себе».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готовится устный диалог по теме урока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61619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368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2369" y="4102822"/>
            <a:ext cx="197925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70906" y="3580262"/>
            <a:ext cx="367763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другие школьные предметы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географии часто встречаются названия государств, столиц, природных зон и картографические обозначения. Английский позволяет понимать подписи на картах и краткие описания регионов.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 названия стран, исторических событий и дат в источниках, статьях и заданиях. Это облегчает поиск информации и знакомит с международной терминологией.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программы и сайты используют английские команды, кнопки и меню. Знакомые слова помогают быстрее ориентироваться в интерфейсе и понимать инструкции к цифровым инструментам.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и музыкальных материалах часто встречаются простые английские слова и устойчивые выражения. Это помогает тренировать произношение, слух и запоминание новой лексики в живом контексте.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расширяет круг чтения: ученики знакомятся с названиями жанров, персонажей и краткими аннотациями. Это развивает интерес к текстам и помогает сравнивать разные культурные традиции.
</a:t>
            </a:r>
            <a:endParaRPr lang="en-US" sz="13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рабочий день на уроке английского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настрой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обычно начинается с проверки домашнего задания и короткого повторения предыдущей темы. Это помогает вспомнить нужные слова, настроиться на работу и увидеть, что уже усвоено хорошо.
</a:t>
            </a:r>
            <a:endParaRPr lang="en-US" sz="1062" dirty="0"/>
          </a:p>
        </p:txBody>
      </p:sp>
      <p:sp>
        <p:nvSpPr>
          <p:cNvPr id="14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учитель вводит новые слова и выражения по теме урока. Ученики читают их, повторяют вслух, сопоставляют с картинками и сразу пробуют использовать в простых предложениях.
</a:t>
            </a:r>
            <a:endParaRPr lang="en-US" sz="1083" dirty="0"/>
          </a:p>
        </p:txBody>
      </p:sp>
      <p:sp>
        <p:nvSpPr>
          <p:cNvPr id="15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школьники читают текст, отвечают на вопросы и находят нужную информацию. На этом этапе особенно важно уметь выделять главное и не теряться из-за незнакомых слов.
</a:t>
            </a:r>
            <a:endParaRPr lang="en-US" sz="1083" dirty="0"/>
          </a:p>
        </p:txBody>
      </p:sp>
      <p:sp>
        <p:nvSpPr>
          <p:cNvPr id="16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 речь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и устные ответы делают урок более живым. Ученики слушают запись, выполняют задание, а потом обсуждают тему в парах или отвечают перед классом короткими фразами.
</a:t>
            </a:r>
            <a:endParaRPr lang="en-US" sz="1083" dirty="0"/>
          </a:p>
        </p:txBody>
      </p:sp>
      <p:sp>
        <p:nvSpPr>
          <p:cNvPr id="17" name="Text 6"/>
          <p:cNvSpPr txBox="1"/>
          <p:nvPr/>
        </p:nvSpPr>
        <p:spPr>
          <a:xfrm>
            <a:off x="4056550" y="3225614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 итог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обычно записывают правило, домашнее задание или небольшой вывод. Такой финал помогает закрепить материал и понять, что именно нужно повторить дома.
</a:t>
            </a:r>
            <a:endParaRPr lang="en-US" sz="10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близкие к повседневным интересам подростков, обычно вызывают больше обсуждений, вопросов и желания говорить по-английски.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дают современные и жизненные темы, поэтому они особенно полезны для разговорной практики и расширения словаря.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нравятся семиклассникам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нужен не только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английский язык помогает читать, слушать, говорить и писать увереннее. Он развивает память, внимание и самостоятельность, а также готовит к старшей школе, путешествиям и общению в цифровой среде.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2026-05-30T21:45:22Z</dcterms:created>
  <dcterms:modified xsi:type="dcterms:W3CDTF">2026-05-30T21:45:22Z</dcterms:modified>
</cp:coreProperties>
</file>