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76150" y="1859100"/>
            <a:ext cx="6791700" cy="23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двойные, кратные и переменные звёзды
</a:t>
            </a:r>
            <a:pPr algn="l" indent="0" marL="0">
              <a:lnSpc>
                <a:spcPct val="100000"/>
              </a:lnSpc>
              <a:buNone/>
            </a:pPr>
            <a:r>
              <a:rPr lang="en-US" sz="225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Двойные, кратные и переменные звёзды — ключ к пониманию строения и эволюции Вселенной.
</a:t>
            </a:r>
            <a:endParaRPr lang="en-US" sz="4505" dirty="0"/>
          </a:p>
        </p:txBody>
      </p:sp>
      <p:sp>
        <p:nvSpPr>
          <p:cNvPr id="4" name="Text 1"/>
          <p:cNvSpPr txBox="1"/>
          <p:nvPr/>
        </p:nvSpPr>
        <p:spPr>
          <a:xfrm>
            <a:off x="4572000" y="320525"/>
            <a:ext cx="34698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исследований звёздных систем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 древности наблюдались перемены яркости звёзд. С изобретением телескопа и спектроскопии учёные открыли двойные системы и изучили природу переменных звёзд, расширив астрономические знания.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двойные звёзды?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Двойные звёзды — это две звезды, связанные гравитацией и вращающиеся вокруг общего центра масс, формируя полноценную систему.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Ранее многие двойные воспринимались как одиночные, но спектроскопические и орбитальные наблюдения выявили их бинарную природу.
</a:t>
            </a:r>
            <a:endParaRPr lang="en-US" sz="1589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бывают разными по массе, возрасту и светимости, при этом некоторые видны невооружённым глазом, другие — лишь косвенно.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Оптические двойные кажутся расположенными рядом в небе, но физически не связаны гравитацией. Их различают по параллаксу и собственному движению, что ясно отражает их неодинаковое расстояние от нас.
</a:t>
            </a:r>
            <a:endParaRPr lang="en-US" sz="931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Оптические двойные: иллюзия близости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Настоящие двойные звёзды подтверждаются орбитальным движением и спектроскопическими эффектами. Они могут быть визуальными, спектроскопическими или затменно-двойными, в зависимости от способа обнаружения.
</a:t>
            </a:r>
            <a:endParaRPr lang="en-US" sz="870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двойные: настоящие спутники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двойные — видны через телескоп. Спектроскопические — распознаются по спектрам сдвига в линиях. Затменно-двойные выявляются по изменениям блеска, вызванным взаимными затмениями компонентов.
</a:t>
            </a:r>
            <a:endParaRPr lang="en-US" sz="981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по методам наблюдения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Разновидности двойных звёзд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обнаружения двойных звёзд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Визуальное наблюдение фиксирует пары звёзд с заметным взаимным движением на небесной сфере, что позволяет распознавать близкие системы напрямую.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Спектроскопия изучает доплеровские сдвиги в спектрах, выявляя орбитальное движение даже у неразрешённых на изображении пар звёзд.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Фотометрия регистрирует периодические изменения яркости, часто связанные с затмениями, что помогает обнаруживать затменно-двойные системы.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Астрометрия — тщательные измерения положения звезды, позволяющие выявить орбитальные отклонения и невидимых спутников.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двойных звёзд в Галактике
</a:t>
            </a:r>
            <a:endParaRPr lang="en-US" sz="2933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Кратные системы преобладают в молодёжных скоплениях, тогда как одиночные звёзды чаще встречаются среди старых популяций.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звёзд в нашей Галактике — это системы с несколькими компонентами, что влияет на динамику и эволюцию.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обзоры, 2023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466"/>
            <a:ext cx="2769600" cy="15687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6466"/>
            <a:ext cx="2769600" cy="15687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6466"/>
            <a:ext cx="2769600" cy="15687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состоит из пары тесно связанных звёзд и удалённой Проксимы, ближайшей к Солнцу звезды. Такая структура демонстрирует сложное гравитационное взаимодействие внутри кратных систем.
</a:t>
            </a:r>
            <a:endParaRPr lang="en-US" sz="1181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Альфа Центавра — тройная система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объект объединяет шесть звёзд, сгруппированных в взаимосвязанные подсистемы. Устойчивость таких конфигураций поддерживается балансом орбитальных взаимодействий.
</a:t>
            </a:r>
            <a:endParaRPr lang="en-US" sz="1181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Кастор — шестикратный уровень сложности
</a:t>
            </a:r>
            <a:endParaRPr lang="en-US" sz="1492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сохранения кратных систем необходимо устойчивое расположение орбит. Нестабильность ведёт к разрушению системы под влиянием гравитационных возмущений.
</a:t>
            </a:r>
            <a:endParaRPr lang="en-US" sz="1181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2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и динамика кратных систем
</a:t>
            </a:r>
            <a:endParaRPr lang="en-US" sz="1422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кратных звёздных систем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722228"/>
            <a:ext cx="3982500" cy="158714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одиночных, двойных и кратных звёзд
</a:t>
            </a:r>
            <a:endParaRPr lang="en-US" sz="2561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характеристики типов звёздных систем и методы их обнаружения, а также примеры из известных объектов.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Множественные системы составляют значительную долю звёздного населения и играют ключевую роль в звездообразовании.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Харрингтон, Astrophys. J. 1977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двойных звёзд на эволюцию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двойных системах происходит обмен массой, который может ускорять эволюционные процессы и порождать экзотические объекты — белые карлики и нейтронные звёзды.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сверхновых типа Ia возникает именно в двойных звёздах, что делает их важнейшими источниками тяжёлых элементов в Галактике.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Двойные системы значительно влияют на химическую эволюцию — выбросы после взрывов обогащают межзвёздную среду тяжёлыми элементами.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725" y="1157849"/>
            <a:ext cx="3345600" cy="32508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Переменные звёзды: определение и классификация
</a:t>
            </a:r>
            <a:endParaRPr lang="en-US" sz="2408" dirty="0"/>
          </a:p>
        </p:txBody>
      </p:sp>
      <p:sp>
        <p:nvSpPr>
          <p:cNvPr id="5" name="Text 1"/>
          <p:cNvSpPr txBox="1"/>
          <p:nvPr/>
        </p:nvSpPr>
        <p:spPr>
          <a:xfrm>
            <a:off x="4044925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7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переменные звёзды
</a:t>
            </a:r>
            <a:endParaRPr lang="en-US" sz="1573" dirty="0"/>
          </a:p>
        </p:txBody>
      </p:sp>
      <p:sp>
        <p:nvSpPr>
          <p:cNvPr id="6" name="Text 2"/>
          <p:cNvSpPr txBox="1"/>
          <p:nvPr/>
        </p:nvSpPr>
        <p:spPr>
          <a:xfrm>
            <a:off x="4044925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Переменные звёзды демонстрируют изменения яркости из-за внутренних процессов: пульсаций, вспышек и изменения структуры. Это позволяет исследовать внутреннюю физику звёзд.
</a:t>
            </a:r>
            <a:endParaRPr lang="en-US" sz="1545" dirty="0"/>
          </a:p>
        </p:txBody>
      </p:sp>
      <p:sp>
        <p:nvSpPr>
          <p:cNvPr id="7" name="Text 3"/>
          <p:cNvSpPr txBox="1"/>
          <p:nvPr/>
        </p:nvSpPr>
        <p:spPr>
          <a:xfrm>
            <a:off x="6573750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6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Затменно-переменные изменения вызваны прохождением компонентов двойной системы друг перед другом, что отражается в регулярных изменениях яркости наблюдаемого объекта.
</a:t>
            </a:r>
            <a:endParaRPr lang="en-US" sz="1569" dirty="0"/>
          </a:p>
        </p:txBody>
      </p:sp>
      <p:sp>
        <p:nvSpPr>
          <p:cNvPr id="8" name="Text 4"/>
          <p:cNvSpPr txBox="1"/>
          <p:nvPr/>
        </p:nvSpPr>
        <p:spPr>
          <a:xfrm>
            <a:off x="6573750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Затменно-переменные системы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4145" y="1128900"/>
            <a:ext cx="2336911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переменных звёзд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8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типы переменных звёзд служат ключевыми индикаторами для измерения расстояний и исследования процессов в различных астрофизических условиях.
</a:t>
            </a:r>
            <a:endParaRPr lang="en-US" sz="1586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Астрономический справочник, 2023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обобщает главные классы переменных звёзд с указанием периодов, диапазона изменения яркости и их астрономического значения в исследовании космоса.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Цефеиды и RR Лиры как ключ к Вселенной
</a:t>
            </a:r>
            <a:endParaRPr lang="en-US" sz="2177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периода пульсаций и светимости цефеид, открытая Лейвиттом в 1912 году, стала основой для измерения расстояний до далеких галактик, расширяя наши знания о масштабах Вселенной.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RR Лиры применяются для точного определения расстояний до шаровых скоплений и анализа структуры Млечного Пути, что существенно помогает в изучении нашей галактической среды.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Световые кривые переменных звёзд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Световые кривые демонстрируют периодические изменения яркости, важные для классификации и понимания физических процессов в звёздах.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кривых позволяет различать типы переменных и выявлять механизмы изменения блеска, улучшая астрофизические модели.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обсерватории GAIA, 2023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72519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Затменно-переменные системы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52003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2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Затменно-переменные звёзды демонстрируют изменения яркости из-за взаимного затмения компонентов при их орбитальном движении, что проявляется характерными глубокими минимумами на световых кривых.
</a:t>
            </a:r>
            <a:endParaRPr lang="en-US" sz="1542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5096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Классическим примером служит система Алголь (β Персея), где детальное изучение световых изменений даёт точные данные о размерах и массе звездных компонентов.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7673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подобных систем позволяет исследовать динамические процессы в двойных звёздах, включая взаимодействие атмосферы и влияние гравитационных сил.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двойных и переменных звёзд в астрономии
</a:t>
            </a:r>
            <a:endParaRPr lang="en-US" sz="2552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двойных звёзд обеспечивает прямое измерение массы и радиуса компонентов с высокой точностью, что невозможно получить для одиночных звёзд.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Переменные и затменно-переменные системы позволяют экспериментально проверять модели внутренней структуры и эволюции звёзд, выявляя механизмы пульсаций и взаимодействий.
</a:t>
            </a:r>
            <a:endParaRPr lang="en-US" sz="1567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объекты служат эталонами для калибровки астрономических шкал яркости и расстояний, укрепляя основу астрофизических исследований.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исследований способствуют развитию спектроскопии, фотометрии и астрометрии, обеспечивая фундамент для многопрофильных космических исследований.
</a:t>
            </a:r>
            <a:endParaRPr lang="en-US" sz="1567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493820"/>
            <a:ext cx="3982500" cy="20439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двойные и переменные звёзды
</a:t>
            </a:r>
            <a:endParaRPr lang="en-US" sz="2953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содержит примеры известных звездных систем с указанием типов и особенностей, подчёркивающих их значимость в астрономии.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известные звёзды совмещают несколько характеристик, что предоставляет богатый материал для комплексных исследований.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 астрономических данных, 2022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Спектроскопия с высоким разрешением позволяет детально изучать спектры и скорости отдельных звёзд в системах, выявляя малейшие изменения и взаимодействия между ними.
</a:t>
            </a:r>
            <a:endParaRPr lang="en-US" sz="1003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Высокоточная спектроскопия компонентов
</a:t>
            </a:r>
            <a:endParaRPr lang="en-US" sz="1292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CCD-фотометрии обеспечивает регистрацию минимальных изменений яркости с точностью до тысячных долей звездной величины, что критично для изучения переменных звёзд.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Фотометрия CCD для обнаружения слабых вариаций
</a:t>
            </a:r>
            <a:endParaRPr lang="en-US" sz="1164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миссии, такие как GAIA и Hubble, предоставляют беспрецедентные данные о положении и движении звёзд, расширяя возможности анализа кратных систем.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Прецизионные наблюдения с космических телескопов
</a:t>
            </a:r>
            <a:endParaRPr lang="en-US" sz="1311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исследования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Обнаружение экзопланет в двойных звёздах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5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Подтверждено существование свыше 100 экзопланет в двойных системах, что расширяет представление о разнообразии планетных систем во Вселенной.
</a:t>
            </a:r>
            <a:endParaRPr lang="en-US" sz="1495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трудности поиска связаны с гравитационными возмущениями и сложностью анализа орбитальных движений в присутствии двух звезд.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экзопланет в таких условиях помогает понимать процессы формирования планет при воздействии нестабильных гравитационных полей.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Наблюдательные проекты и роль любителей
</a:t>
            </a:r>
            <a:endParaRPr lang="en-US" sz="2786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Любительские астрономы активно ведут мониторинг переменных и двойных звёзд, предоставляя ценные данные для научных баз, таких как AAVSO.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любителей существенно расширяет временные ряды наблюдений, позволяя выявлять долгосрочные тренды и редкие события.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важные открытия переменных звёзд произошли благодаря инициативе астрономов-любителей, обладающих настойчивостью и внимательностью.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профессионалов и любителей обогащает астрономию, создавая эффективные модели мониторинга и анализа космических объектов.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9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звёздных систем в космосе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Двойные, кратные и переменные звёзды служат фундаментом для понимания физических процессов и эволюции во Вселенной, стимулируя развитие методов наблюдений и расширяя горизонты научных открытий.
</a:t>
            </a:r>
            <a:endParaRPr lang="en-US" sz="419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2026-05-08T07:10:28Z</dcterms:created>
  <dcterms:modified xsi:type="dcterms:W3CDTF">2026-05-08T07:10:28Z</dcterms:modified>
</cp:coreProperties>
</file>