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 перемен: США и Россия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войны, реформы и культура перестраивают общество и повседневную жизнь.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эпохи перемен: что изучаем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сравним два пространства перемен: Америку XIX века и Россию XIV–XVI веков. В одном случае решались вопросы свободы, рабства и единства страны, в другом — централизации, сословий и роли православной культуры.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полушарие в XIX веке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перемен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видно пространство от Канады до Южной Америки, где в XIX веке особенно быстро менялись границы и политические режимы. Освоение новых территорий шло вместе с миграциями и формированием новых обществ.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и самостоятельность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полушарие стало зоной движения на запад, колонизационных споров и борьбы за самостоятельность. Для США это означало расширение фронтира, а для многих стран Латинской Америки — поиск устойчивой государственности.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поле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Переселения, войны и экономическое соперничество связывали разные части континента в единый исторический процесс. Именно поэтому XIX век здесь воспринимается как эпоха ускоренной перестройки всего общественного порядка.
</a:t>
            </a:r>
            <a:endParaRPr lang="en-US" sz="12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процессы XIX века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Периодизация показывает, как экономический рост постепенно усиливал политическое напряжение и привёл к войне.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середине века накопившиеся экономические и территориальные противоречия перешли в открытый конфликт, а затем — в трудную послевоенную перестройку.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хронологии событий XIX века в США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11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процессы эпохи
</a:t>
            </a:r>
            <a:endParaRPr lang="en-US" sz="2212" dirty="0"/>
          </a:p>
        </p:txBody>
      </p:sp>
      <p:sp>
        <p:nvSpPr>
          <p:cNvPr id="12" name="Text 2"/>
          <p:cNvSpPr txBox="1"/>
          <p:nvPr/>
        </p:nvSpPr>
        <p:spPr>
          <a:xfrm>
            <a:off x="644562" y="1063862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Экспансия США шла через покупку земель, войны и переселение на запад. Освоение фронтира меняло карту страны и усиливало споры о том, где допустимо рабство и кто определяет правила для новых территорий.
</a:t>
            </a:r>
            <a:endParaRPr lang="en-US" sz="1030" dirty="0"/>
          </a:p>
        </p:txBody>
      </p:sp>
      <p:sp>
        <p:nvSpPr>
          <p:cNvPr id="13" name="Text 3"/>
          <p:cNvSpPr txBox="1"/>
          <p:nvPr/>
        </p:nvSpPr>
        <p:spPr>
          <a:xfrm>
            <a:off x="644562" y="1861836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особенно укрепила Север: росли фабрики, железные дороги, банки и города. Это создавало более сложную экономику, требовавшую наёмного труда, транспорта и устойчивых общенациональных рынков.
</a:t>
            </a:r>
            <a:endParaRPr lang="en-US" sz="1030" dirty="0"/>
          </a:p>
        </p:txBody>
      </p:sp>
      <p:sp>
        <p:nvSpPr>
          <p:cNvPr id="14" name="Text 4"/>
          <p:cNvSpPr txBox="1"/>
          <p:nvPr/>
        </p:nvSpPr>
        <p:spPr>
          <a:xfrm>
            <a:off x="644562" y="2659824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Плантационный Юг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 сохранял плантационное хозяйство и зависимость от хлопка. Рабский труд обеспечивал низкие издержки, но делал весь уклад уязвимым перед политическими решениями и международными изменениями.
</a:t>
            </a:r>
            <a:endParaRPr lang="en-US" sz="1030" dirty="0"/>
          </a:p>
        </p:txBody>
      </p:sp>
      <p:sp>
        <p:nvSpPr>
          <p:cNvPr id="15" name="Text 5"/>
          <p:cNvSpPr txBox="1"/>
          <p:nvPr/>
        </p:nvSpPr>
        <p:spPr>
          <a:xfrm>
            <a:off x="644549" y="3457820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миграции
</a:t>
            </a:r>
            <a:pPr algn="l" indent="0" marL="0">
              <a:lnSpc>
                <a:spcPct val="115000"/>
              </a:lnSpc>
              <a:buNone/>
            </a:pPr>
            <a:r>
              <a:rPr lang="en-US" sz="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иммиграция из Европы меняла население и городскую культуру. Новые группы людей искали работу и землю, а вместе с ними росли ожидания свободы, равных прав и социальной мобильности.
</a:t>
            </a:r>
            <a:endParaRPr lang="en-US" sz="1058" dirty="0"/>
          </a:p>
        </p:txBody>
      </p:sp>
      <p:sp>
        <p:nvSpPr>
          <p:cNvPr id="16" name="Text 6"/>
          <p:cNvSpPr txBox="1"/>
          <p:nvPr/>
        </p:nvSpPr>
        <p:spPr>
          <a:xfrm>
            <a:off x="644536" y="4255815"/>
            <a:ext cx="53841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Антирабовладельческий спор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против рабства стала моральным центром эпохи. Она соединила религиозные аргументы, политические требования и представления о гражданстве, которые уже нельзя было примирить компромиссом.
</a:t>
            </a:r>
            <a:endParaRPr lang="en-US" sz="103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Юг: два разных пути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не просто различие хозяйств, а два несовместимых общественных порядка.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расходились экономика и социальный уклад, тем труднее становился компромисс между регионами.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социально-экономической истории США XIX века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США пришли к войне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Гражданской войны в США по логике нарастания конфликта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раскол 1860-х
</a:t>
            </a:r>
            <a:endParaRPr lang="en-US" sz="2212" dirty="0"/>
          </a:p>
        </p:txBody>
      </p:sp>
      <p:sp>
        <p:nvSpPr>
          <p:cNvPr id="10" name="Text 2"/>
          <p:cNvSpPr txBox="1"/>
          <p:nvPr/>
        </p:nvSpPr>
        <p:spPr>
          <a:xfrm>
            <a:off x="352741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Выборный кризис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1860 года стали проверкой на прочность для всей политической системы. Победа республиканцев усилила страх Юга перед ограничением рабства и подтолкнула к выходу из Союза.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3413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Сецессия штатов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Раскол усилился после того, как южные штаты начали отделяться один за другим. Для Севера это означало вызов единству страны, а для Юга — попытку защитить привычный порядок.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15525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 территориях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спор касался новых территорий: будет ли рабство распространяться дальше или останется ограниченным. От этого зависели не только законы, но и будущий баланс сил в стране.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96926" y="2068449"/>
            <a:ext cx="18621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устанавливает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границах власти стал принципиальным. Речь шла о том, может ли федеральное правительство сохранять единую страну, если отдельные штаты считают себя вправе игнорировать общие решения.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как источник конфликта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9900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Плантационный Юг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экономика держалась на хлопке и крупных плантациях. Такая система была выгодна элите, но закрепляла зависимость от принудительного труда и делала регион уязвимым к политическим переменам.
</a:t>
            </a:r>
            <a:endParaRPr lang="en-US" sz="1256" dirty="0"/>
          </a:p>
        </p:txBody>
      </p:sp>
      <p:sp>
        <p:nvSpPr>
          <p:cNvPr id="10" name="Text 3"/>
          <p:cNvSpPr txBox="1"/>
          <p:nvPr/>
        </p:nvSpPr>
        <p:spPr>
          <a:xfrm>
            <a:off x="261625" y="198945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Север
</a:t>
            </a:r>
            <a:pPr algn="l" indent="0" marL="0">
              <a:lnSpc>
                <a:spcPct val="115000"/>
              </a:lnSpc>
              <a:buNone/>
            </a:pPr>
            <a:r>
              <a:rPr lang="en-US" sz="4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развивал фабрики, железные дороги и финансовые институты. Здесь росли города, усложнялись рынки и усиливалась роль свободного наёмного труда в повседневной жизни.
</a:t>
            </a:r>
            <a:endParaRPr lang="en-US" sz="1367" dirty="0"/>
          </a:p>
        </p:txBody>
      </p:sp>
      <p:sp>
        <p:nvSpPr>
          <p:cNvPr id="11" name="Text 4"/>
          <p:cNvSpPr txBox="1"/>
          <p:nvPr/>
        </p:nvSpPr>
        <p:spPr>
          <a:xfrm>
            <a:off x="261600" y="2988900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Несовместимость интересов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модели хозяйства порождали разные законы и интересы. То, что для одного региона было нормой, для другого становилось угрозой экономике, власти и общественному порядку.
</a:t>
            </a:r>
            <a:endParaRPr lang="en-US" sz="1381" dirty="0"/>
          </a:p>
        </p:txBody>
      </p:sp>
      <p:sp>
        <p:nvSpPr>
          <p:cNvPr id="12" name="Text 5"/>
          <p:cNvSpPr txBox="1"/>
          <p:nvPr/>
        </p:nvSpPr>
        <p:spPr>
          <a:xfrm>
            <a:off x="261600" y="3988344"/>
            <a:ext cx="47112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свободе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спор о рабстве не был только моральным. Он затрагивал саму структуру общества: кто работает, кто владеет землёй и как распределяется политическое влияние между регионами.
</a:t>
            </a:r>
            <a:endParaRPr lang="en-US" sz="13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Гражданской войны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сражений до капитуляции прошли четыре года мобилизации, потерь и политических решений.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развивался по нарастающей: после 1863 года инициатива перешла к Северу, а к 1865 году Конфедерация оказалась истощена.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общепринятой хронологии Гражданской войны в США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001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войны в США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70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театр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театр войны решал судьбу столицы и политического авторитета Конфедерации. Именно здесь столкнулись наиболее подготовленные армии, а исход кампаний влиял на мораль, ресурсы и дипломатические ожидания.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62926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театр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решались стратегические задачи контроля над территориями и коммуникациями. Наступление Севера постепенно разрывало хозяйственные связи Юга и лишало Конфедерацию возможности маневра.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64150" y="990000"/>
            <a:ext cx="2818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Миссисипи и блокада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Миссисипи стала ключевой линией снабжения и раздела страны. Контроль над ней позволил Северу изолировать южные штаты и соединить военные операции в единую стратегию.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 последствия для страны
</a:t>
            </a:r>
            <a:endParaRPr lang="en-US" sz="2212" dirty="0"/>
          </a:p>
        </p:txBody>
      </p:sp>
      <p:sp>
        <p:nvSpPr>
          <p:cNvPr id="11" name="Text 2"/>
          <p:cNvSpPr txBox="1"/>
          <p:nvPr/>
        </p:nvSpPr>
        <p:spPr>
          <a:xfrm>
            <a:off x="644538" y="107712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Союза стало главным политическим результатом войны: распад страны удалось предотвратить, а вопрос о праве отдельных штатов выходить из государства был решён в пользу центра.
</a:t>
            </a:r>
            <a:endParaRPr lang="en-US" sz="1193" dirty="0"/>
          </a:p>
        </p:txBody>
      </p:sp>
      <p:sp>
        <p:nvSpPr>
          <p:cNvPr id="12" name="Text 3"/>
          <p:cNvSpPr txBox="1"/>
          <p:nvPr/>
        </p:nvSpPr>
        <p:spPr>
          <a:xfrm>
            <a:off x="644538" y="2030202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рабства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Тринадцатая поправка ликвидировала рабство, изменив правовую основу американского общества. Однако свобода не означала немедленного равенства: прежние отношения власти долго сохранялись в новой форме.
</a:t>
            </a:r>
            <a:endParaRPr lang="en-US" sz="1193" dirty="0"/>
          </a:p>
        </p:txBody>
      </p:sp>
      <p:sp>
        <p:nvSpPr>
          <p:cNvPr id="13" name="Text 4"/>
          <p:cNvSpPr txBox="1"/>
          <p:nvPr/>
        </p:nvSpPr>
        <p:spPr>
          <a:xfrm>
            <a:off x="644538" y="2983295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центра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Федеральное правительство получило больше полномочий в вопросах управления, налогов и восстановления южных штатов. Это ускорило превращение США в более централизованное государство.
</a:t>
            </a:r>
            <a:endParaRPr lang="en-US" sz="1193" dirty="0"/>
          </a:p>
        </p:txBody>
      </p:sp>
      <p:sp>
        <p:nvSpPr>
          <p:cNvPr id="14" name="Text 5"/>
          <p:cNvSpPr txBox="1"/>
          <p:nvPr/>
        </p:nvSpPr>
        <p:spPr>
          <a:xfrm>
            <a:off x="644525" y="3936398"/>
            <a:ext cx="5384100" cy="6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конфликт
</a:t>
            </a:r>
            <a:pPr algn="l" indent="0" marL="0">
              <a:lnSpc>
                <a:spcPct val="115000"/>
              </a:lnSpc>
              <a:buNone/>
            </a:pPr>
            <a:r>
              <a:rPr lang="en-US" sz="2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реформы, послевоенный Юг столкнулся с насилием, дискриминацией и сопротивлением переменам. Расовые противоречия не исчезли и надолго определили общественную жизнь страны.
</a:t>
            </a:r>
            <a:endParaRPr lang="en-US" sz="119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Реконструкция: незавершённые перемены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582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1865 год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в южных штатах началось восстановление управления, принятие новых конституций и пересмотр прежних законов. Федеральная власть контролировала процесс и задавала условия возвращения штатов в Союз.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631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Упадок реформ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Реконструкции федеральный контроль ослаб, а на Юге усилились ограничения для афроамериканцев. Возникли механизмы сегрегации, которые надолго сузили реальные гражданские возможности.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456228" y="27573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прав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1860-х годах чернокожие мужчины получили избирательные права, а в органы власти впервые вошли представители ранее исключённых групп. Это стало важным, но непрочным шагом к равноправию.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035" y="2590100"/>
            <a:ext cx="20412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наследие
</a:t>
            </a:r>
            <a:pPr algn="ctr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последующие десятилетия борьба за гражданские права продолжилась уже в новых условиях. Формальное окончание Реконструкции не означало завершения социальных и правовых конфликтов.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59770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59770"/>
            <a:ext cx="311100" cy="27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85522"/>
            <a:ext cx="311100" cy="24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85522"/>
            <a:ext cx="311100" cy="24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XIX века: что изменилось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XIX веку государства Западного полушария переживали активное территориальное расширение, укрепление институтов и поиск собственной политической модели. Это меняло карту региона и ускоряло формирование национальных обществ.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экономика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 городской рост перестраивали экономику и образ жизни. Новые заводы, транспорт и рынки усиливали связи между регионами и создавали спрос на рабочую силу.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переселения из Европы и внутри стран меняли состав населения и социальную структуру. Для многих людей XIX век стал эпохой движения, поиска земли и социальных возможностей.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Цена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 США показала, что спор о свободе труда и правах граждан может решить судьбу государства. Именно поэтому конфликт имел значение далеко за пределами одной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XIV–XVI вв.: общий контекст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383616" y="2068449"/>
            <a:ext cx="2492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Собирание земель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русских земель вокруг Москвы шло постепенно и сопровождалось усилением великокняжеской власти. Центр начинал определять политику, сбор ресурсов и порядок службы.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3975" y="2068449"/>
            <a:ext cx="2492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централизованного государства меняло управление, суд и военную организацию. Власть стремилась подчинить местные силы единому порядку и опереться на служилых людей.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4327" y="2068449"/>
            <a:ext cx="24927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культурная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и книжная культура придавали политической жизни общий смысл. Обряды, летописи и церковные представления укрепляли авторитет правителя и связывали общество с традицией.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2067213"/>
            <a:ext cx="4405200" cy="119847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Сословное устройство общества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Сословная система определяла права, обязанности и повседневные возможности человека. Таблица показывает, что положение в обществе напрямую зависело от службы, происхождения и рода занятий.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сословие, тем больше политических прав и обязанностей перед государем; служба постепенно становится главным критерием статуса.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 XIV–XVI веков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25" y="258900"/>
            <a:ext cx="86208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 мировоззрение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990000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Вера и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Православная вера задавала представления о мире, человеке и власти. Через церковь общество осмысливало грех, спасение и обязанность жить по установленному порядку.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261650" y="2334497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Церковный календарь организовывал год, связывая посты, праздники и труд. Ритуалы помогали сохранять общие нормы поведения в семье, общине и государстве.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261625" y="3678995"/>
            <a:ext cx="4711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Почитание святых и храмов укрепляло чувство принадлежности к единой культурной традиции. Религия была не только личной верой, но и частью общественной жизни.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Жилище, одежда и питание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избы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Изба была центром повседневного мира: тёплая, деревянная, приспособленная к климату и семейному укладу. Внутри всё подчинялось простоте, порядку и хозяйственной необходимости.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и 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показывала достаток и положение человека. Большинство носило домотканые вещи, а праздничный наряд мог дополняться поясами, вышивкой, мехом и украшениями.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Будни за столом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оставалась простой, но разнообразной по сезону и постам. На столе были хлеб, каши, рыба, овощи и блюда, которые легко сочетались с церковными запретами.
</a:t>
            </a:r>
            <a:endParaRPr lang="en-US" sz="12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труд в повседневности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9" name="Text 2"/>
          <p:cNvSpPr txBox="1"/>
          <p:nvPr/>
        </p:nvSpPr>
        <p:spPr>
          <a:xfrm>
            <a:off x="265824" y="1560231"/>
            <a:ext cx="25260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уклад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семье власть принадлежала старшему мужчине, а порядок строился на подчинении и распределении ролей. Браки заключались рано, а дети с малых лет включались в домашний труд.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08992" y="1560235"/>
            <a:ext cx="25260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деревне повседневная жизнь была тесно связана с землёй, сезоном и общинными обязанностями. Хозяйство требовало участия всех членов семьи и точного соблюдения привычного ритма работ.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52167" y="1560235"/>
            <a:ext cx="25260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развивались ремёсла и торговля, появлялись специализированные занятия и более сложные связи между людьми. Городская среда постепенно расширяла возможности социальной и профессиональной мобильности.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меняет жизнь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США, и в России перемены затронули не только власть, но и повседневный опыт людей. Войны, реформы и централизация по-разному, но одинаково глубоко перестраивали общество.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2026-07-26T07:25:59Z</dcterms:created>
  <dcterms:modified xsi:type="dcterms:W3CDTF">2026-07-26T07:25:59Z</dcterms:modified>
</cp:coreProperties>
</file>