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литературе: смысл, образы,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раскрывает силу человека перед лицом испытаний и выбора.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надежда важна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тема надежды помогает увидеть, как герои проходят через кризисы, исторические потрясения и внутренние конфликты. Она делает заметнее авторскую позицию, нравственный выбор персонажа и смысл его поступков.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как литературное понятие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художественном тексте — это ожидание перемены, которое сохраняется даже тогда, когда герой переживает утрату, боль или неопределённость.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простого оптимизма, надежда редко бывает безоблачной: она существует рядом с сомнением, страхом и внутренним напряжением, усиливая драматизм образа.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раскрывают её через поступки персонажей, диалоги, пейзажные детали, символы и композицию, чтобы показать движение героя к смыслу и преодолению кризиса.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движения к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окне, рассвет, дорога, письмо, весенний росток или птица часто обозначают возможность перемены. Такие детали переводят сюжет из состояния безысходности в пространство ожидания.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для иллюстрации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образ человека у окна или на дороге. Дальний горизонт, свет и открытое пространство создают ощущение внутренней опоры и незавершённого, но возможного пути.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надежды в художественных деталях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надежды в литературном произведении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особенно важны цель героя и реальный путь к её достижению: именно они показывают, есть ли у надежды опора в действии.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литературе строится на сочетании смысла, движения и поддержки; без этого она быстро ослабевает.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по материалам школьного курса литературы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часто становится поворотным моментом: герой впервые решается не мириться с унижением, а искать выход из кризиса и защищать своё достоинство.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она проявляется как внутренний выбор между отчаянием и действием, пассивным смирением и сопротивлением, разрушением и возможностью нравственного обновления.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надежда влияет не только на чувства персонажа, но и на ход событий: она запускает решение, которое меняет дальнейшую судьбу героя.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движение сюжета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надежда развивается в сюжете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героя от испытания к внутреннему изменению.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связана с реальностью: она не отменяет трудностей, но предполагает возможность действия и движения к цели в пределах жизненных обстоятельств.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чаще направлена в будущее и может оставаться красивым образом желаемого; она становится значимой, когда превращается в конкретный жизненный выбор.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имеет более глубокую духовную основу: она опирается на нравственные или религиозные представления и помогает герою не терять внутреннюю цельность.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Иллюзия, напротив, строится на самообмане; она не выдерживает столкновения с действительностью и потому важна как контраст к подлинной надежде.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Надежда, вера, мечта и иллюзия в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надежды в литературных традициях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эпох показывает, что надежда всё теснее связывается с внутренним выбором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ожидания благого исхода надежда постепенно переходит к проверке личности в испытании.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традиций в школьном курсе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наказание»: путь к возрождению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Родиона Раскольникова надежда не выглядит спокойной или лёгкой. Она возникает там, где начинается признание вины и возможность внутреннего очищения. Важен не внешний успех, а первый шаг к возвращению человека к совести и живой связи с другими людьми.
</a:t>
            </a:r>
            <a:endParaRPr lang="en-US" sz="82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мир»: надежда как устойчивость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надежда раскрывается через семейную прочность, память о доме и способность людей сохранять достоинство среди исторических потрясений. Даже война не уничтожает в героях стремление к смыслу, ответственности и нравственной целостности.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человека»: надежда после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Шолохова надежда связана с добротой, памятью и продолжением человеческой жизни после тяжёлой утраты. Андрей Соколов не забывает пережитое, но остаётся способным к участию в судьбе другого, и именно это возвращает его миру внутреннюю опору.
</a:t>
            </a:r>
            <a:endParaRPr lang="en-US" sz="82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произведениях русской классики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кризис: динамика состояния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надежда в литературе почти всегда рождается из внутреннего надлома, а не из спокойного благополучия.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кризис, тем значимее последующее восстановление: надежда становится результатом испытания и нравственного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анализа литературных произведений; схема носит учебно-аналитический характер.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поддержка другого человека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признание или простое участие возвращают герою ощущение связи с людьми. В литературе именно доверительный диалог часто становится началом внутреннего поворота.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другого человека выводит героя из замкнутого состояния. Своевременная помощь дает не готовое решение, а возможность увидеть дальнейший путь и сохранить достоинство.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близкие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поддержка укрепляет героя в минуты утраты и страха. Забота близких показывает, что надежда существует не только как чувство, но и как форма ответственности.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другого человека помогает герою не только выстоять, но и измениться. Через сострадание и верность он начинает иначе понимать себя, прошлое и будущее.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надежда исчезает или разрушается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утраты надежды — отказ видеть будущее. Герой перестает связывать свои поступки с целью, а жизнь начинает восприниматься как череда бессмысленных и тяжёлых дней.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внутреннее опустошение, которое приводит к апатии, агрессии или самоизоляции. Человек утрачивает способность доверять, слышать других и отвечать за собственный выбор.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нравственный распад. Когда надежда исчезает, персонаж легче идет на унижение, жестокость или предательство, потому что перестает верить в ценность сопротивления.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признак — разрыв связи с людьми и собой. В литературе такое состояние часто изображается как опасная граница, за которой начинается духовное одиночество и личностная деградация.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надежда поддерживается в художественном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 сюжетов, где внутреннее изменение важнее внешнего успеха.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надежду у литературного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эти факторы редко действуют поодиночке: они усиливают друг друга и формируют устойчивость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источники надежды — память, любовь и нравственная цельность: именно они удерживают героя от духовного распада.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литературы; аналитическая шкала условна.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ответственность в нравственном выборе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литературе не освобождает героя от ответственности: она становится проверкой характера, когда нужно выбрать между совестью и выгодой, страхом и верностью себе.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момент сюжета — поступок. Если герой действует честно, надежда подтверждается; если он уступает слабости, надежда превращается в самообман и утрату внутренней опоры.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произведениях о войне, преступлении и духовном поиске надежда всегда связана с личной зрелостью: она требует не ожидания чуда, а готовности отвечать за свой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восход и огонь обозначают начало перемены. Эти образы обычно появляются там, где герой выходит из мрака сомнений и впервые видит возможность другого будущего.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дорога, мост и открытое пространство показывают переход к связи с миром. Они подчеркивают, что надежда связана не с остановкой, а с движением и внутренним переходом.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надежды в литературе и искусстве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тема надежды меняется от духовного спасения к нравственной стойкости и человеческой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надежды объединяет разные эпохи: в каждом произведении она связана с сохранением человеческого достоинства в трудных обстоятельствах.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веков, школьная программа.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ключевых произведениях школьной программы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369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 анализа литературы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мотивы света, дороги, письма или окна легче раскрыть художественную структуру текста. Надежда связывает отдельные детали в целостный смысловой рисунок произведения.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надежды помогает точнее увидеть, что движет героем: стремление к перемене, страх, вера или усталость. Это делает анализ психологически точным и содержательным.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Сопоставляя, кто сохраняет надежду, а кто ее теряет, можно понять оценку автора. Тема позволяет увидеть, какие качества в тексте считаются нравственно значимыми.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выпускника эта тема особенно полезна в сочинении и сопоставлении текстов. Она соединяет литературный анализ с размышлением о выборе, стойкости и смысле жизни.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как итоговый смысл литературного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литературе показывает, способен ли человек сохранить достоинство, когда обстоятельства против него. Именно поэтому она остается одной из самых глубоких и проверяемых тем художественного анализа.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2026-05-20T03:52:02Z</dcterms:created>
  <dcterms:modified xsi:type="dcterms:W3CDTF">2026-05-20T03:52:02Z</dcterms:modified>
</cp:coreProperties>
</file>